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Lst>
  <p:sldSz cx="15335250" cy="11841163"/>
  <p:notesSz cx="6858000" cy="9144000"/>
  <p:defaultTextStyle>
    <a:defPPr>
      <a:defRPr lang="en-US"/>
    </a:defPPr>
    <a:lvl1pPr marL="0" algn="l" defTabSz="1304392" rtl="0" eaLnBrk="1" latinLnBrk="0" hangingPunct="1">
      <a:defRPr sz="2568" kern="1200">
        <a:solidFill>
          <a:schemeClr val="tx1"/>
        </a:solidFill>
        <a:latin typeface="+mn-lt"/>
        <a:ea typeface="+mn-ea"/>
        <a:cs typeface="+mn-cs"/>
      </a:defRPr>
    </a:lvl1pPr>
    <a:lvl2pPr marL="652196" algn="l" defTabSz="1304392" rtl="0" eaLnBrk="1" latinLnBrk="0" hangingPunct="1">
      <a:defRPr sz="2568" kern="1200">
        <a:solidFill>
          <a:schemeClr val="tx1"/>
        </a:solidFill>
        <a:latin typeface="+mn-lt"/>
        <a:ea typeface="+mn-ea"/>
        <a:cs typeface="+mn-cs"/>
      </a:defRPr>
    </a:lvl2pPr>
    <a:lvl3pPr marL="1304392" algn="l" defTabSz="1304392" rtl="0" eaLnBrk="1" latinLnBrk="0" hangingPunct="1">
      <a:defRPr sz="2568" kern="1200">
        <a:solidFill>
          <a:schemeClr val="tx1"/>
        </a:solidFill>
        <a:latin typeface="+mn-lt"/>
        <a:ea typeface="+mn-ea"/>
        <a:cs typeface="+mn-cs"/>
      </a:defRPr>
    </a:lvl3pPr>
    <a:lvl4pPr marL="1956587" algn="l" defTabSz="1304392" rtl="0" eaLnBrk="1" latinLnBrk="0" hangingPunct="1">
      <a:defRPr sz="2568" kern="1200">
        <a:solidFill>
          <a:schemeClr val="tx1"/>
        </a:solidFill>
        <a:latin typeface="+mn-lt"/>
        <a:ea typeface="+mn-ea"/>
        <a:cs typeface="+mn-cs"/>
      </a:defRPr>
    </a:lvl4pPr>
    <a:lvl5pPr marL="2608783" algn="l" defTabSz="1304392" rtl="0" eaLnBrk="1" latinLnBrk="0" hangingPunct="1">
      <a:defRPr sz="2568" kern="1200">
        <a:solidFill>
          <a:schemeClr val="tx1"/>
        </a:solidFill>
        <a:latin typeface="+mn-lt"/>
        <a:ea typeface="+mn-ea"/>
        <a:cs typeface="+mn-cs"/>
      </a:defRPr>
    </a:lvl5pPr>
    <a:lvl6pPr marL="3260979" algn="l" defTabSz="1304392" rtl="0" eaLnBrk="1" latinLnBrk="0" hangingPunct="1">
      <a:defRPr sz="2568" kern="1200">
        <a:solidFill>
          <a:schemeClr val="tx1"/>
        </a:solidFill>
        <a:latin typeface="+mn-lt"/>
        <a:ea typeface="+mn-ea"/>
        <a:cs typeface="+mn-cs"/>
      </a:defRPr>
    </a:lvl6pPr>
    <a:lvl7pPr marL="3913175" algn="l" defTabSz="1304392" rtl="0" eaLnBrk="1" latinLnBrk="0" hangingPunct="1">
      <a:defRPr sz="2568" kern="1200">
        <a:solidFill>
          <a:schemeClr val="tx1"/>
        </a:solidFill>
        <a:latin typeface="+mn-lt"/>
        <a:ea typeface="+mn-ea"/>
        <a:cs typeface="+mn-cs"/>
      </a:defRPr>
    </a:lvl7pPr>
    <a:lvl8pPr marL="4565371" algn="l" defTabSz="1304392" rtl="0" eaLnBrk="1" latinLnBrk="0" hangingPunct="1">
      <a:defRPr sz="2568" kern="1200">
        <a:solidFill>
          <a:schemeClr val="tx1"/>
        </a:solidFill>
        <a:latin typeface="+mn-lt"/>
        <a:ea typeface="+mn-ea"/>
        <a:cs typeface="+mn-cs"/>
      </a:defRPr>
    </a:lvl8pPr>
    <a:lvl9pPr marL="5217566" algn="l" defTabSz="1304392" rtl="0" eaLnBrk="1" latinLnBrk="0" hangingPunct="1">
      <a:defRPr sz="256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3"/>
    <p:restoredTop sz="66510" autoAdjust="0"/>
  </p:normalViewPr>
  <p:slideViewPr>
    <p:cSldViewPr snapToGrid="0" snapToObjects="1">
      <p:cViewPr varScale="1">
        <p:scale>
          <a:sx n="42" d="100"/>
          <a:sy n="42" d="100"/>
        </p:scale>
        <p:origin x="2070" y="66"/>
      </p:cViewPr>
      <p:guideLst/>
    </p:cSldViewPr>
  </p:slideViewPr>
  <p:notesTextViewPr>
    <p:cViewPr>
      <p:scale>
        <a:sx n="1" d="1"/>
        <a:sy n="1" d="1"/>
      </p:scale>
      <p:origin x="0" y="-672"/>
    </p:cViewPr>
  </p:notesText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1691" y="355921"/>
            <a:ext cx="2580291" cy="199209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6990" y="1088020"/>
            <a:ext cx="6304992" cy="69129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4"/>
          <p:cNvSpPr txBox="1">
            <a:spLocks noChangeArrowheads="1"/>
          </p:cNvSpPr>
          <p:nvPr/>
        </p:nvSpPr>
        <p:spPr bwMode="auto">
          <a:xfrm>
            <a:off x="256990" y="262732"/>
            <a:ext cx="420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Bullying 101</a:t>
            </a:r>
          </a:p>
          <a:p>
            <a:pPr>
              <a:defRPr/>
            </a:pPr>
            <a:r>
              <a:rPr lang="en-US" altLang="en-US" sz="1400" dirty="0"/>
              <a:t>The Club Crew’s Guide to Bullying Prevention</a:t>
            </a:r>
          </a:p>
        </p:txBody>
      </p:sp>
      <p:cxnSp>
        <p:nvCxnSpPr>
          <p:cNvPr id="9" name="Straight Connector 8"/>
          <p:cNvCxnSpPr/>
          <p:nvPr/>
        </p:nvCxnSpPr>
        <p:spPr>
          <a:xfrm flipV="1">
            <a:off x="0" y="838200"/>
            <a:ext cx="6856413" cy="1588"/>
          </a:xfrm>
          <a:prstGeom prst="line">
            <a:avLst/>
          </a:prstGeom>
        </p:spPr>
        <p:style>
          <a:lnRef idx="1">
            <a:schemeClr val="dk1"/>
          </a:lnRef>
          <a:fillRef idx="0">
            <a:schemeClr val="dk1"/>
          </a:fillRef>
          <a:effectRef idx="0">
            <a:schemeClr val="dk1"/>
          </a:effectRef>
          <a:fontRef idx="minor">
            <a:schemeClr val="tx1"/>
          </a:fontRef>
        </p:style>
      </p:cxnSp>
      <p:sp>
        <p:nvSpPr>
          <p:cNvPr id="11" name="TextBox 4"/>
          <p:cNvSpPr txBox="1">
            <a:spLocks noChangeArrowheads="1"/>
          </p:cNvSpPr>
          <p:nvPr/>
        </p:nvSpPr>
        <p:spPr bwMode="auto">
          <a:xfrm>
            <a:off x="231808" y="8587913"/>
            <a:ext cx="420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 2023, PACER Center</a:t>
            </a:r>
          </a:p>
        </p:txBody>
      </p:sp>
      <p:sp>
        <p:nvSpPr>
          <p:cNvPr id="12" name="Slide Number Placeholder 6"/>
          <p:cNvSpPr>
            <a:spLocks noGrp="1"/>
          </p:cNvSpPr>
          <p:nvPr>
            <p:ph type="sldNum" sz="quarter" idx="5"/>
          </p:nvPr>
        </p:nvSpPr>
        <p:spPr>
          <a:xfrm>
            <a:off x="3590182" y="8358519"/>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dirty="0"/>
            </a:lvl1pPr>
          </a:lstStyle>
          <a:p>
            <a:pPr>
              <a:defRPr/>
            </a:pPr>
            <a:r>
              <a:rPr lang="en-US" altLang="en-US"/>
              <a:t>Page - </a:t>
            </a:r>
            <a:fld id="{D8917C75-3DEB-49BC-99A2-77C04C482355}" type="slidenum">
              <a:rPr lang="en-US" altLang="en-US"/>
              <a:pPr>
                <a:defRPr/>
              </a:pPr>
              <a:t>‹#›</a:t>
            </a:fld>
            <a:r>
              <a:rPr lang="en-US" altLang="en-US"/>
              <a:t> - </a:t>
            </a:r>
          </a:p>
        </p:txBody>
      </p:sp>
    </p:spTree>
    <p:extLst>
      <p:ext uri="{BB962C8B-B14F-4D97-AF65-F5344CB8AC3E}">
        <p14:creationId xmlns:p14="http://schemas.microsoft.com/office/powerpoint/2010/main" val="170919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1450" y="355600"/>
            <a:ext cx="2581275" cy="1992313"/>
          </a:xfrm>
        </p:spPr>
      </p:sp>
      <p:sp>
        <p:nvSpPr>
          <p:cNvPr id="3" name="Notes Placeholder 2"/>
          <p:cNvSpPr>
            <a:spLocks noGrp="1"/>
          </p:cNvSpPr>
          <p:nvPr>
            <p:ph type="body" idx="1"/>
          </p:nvPr>
        </p:nvSpPr>
        <p:spPr/>
        <p:txBody>
          <a:bodyPr/>
          <a:lstStyle/>
          <a:p>
            <a:r>
              <a:rPr lang="en-US" altLang="en-US" b="1" dirty="0"/>
              <a:t>Slide title</a:t>
            </a:r>
            <a:r>
              <a:rPr lang="en-US" altLang="en-US" dirty="0"/>
              <a:t>:  Cover Slide</a:t>
            </a:r>
          </a:p>
          <a:p>
            <a:endParaRPr lang="en-US" altLang="en-US" b="1" dirty="0"/>
          </a:p>
          <a:p>
            <a:r>
              <a:rPr lang="en-US" altLang="en-US" b="1" dirty="0"/>
              <a:t>Objective: </a:t>
            </a:r>
            <a:r>
              <a:rPr lang="en-US" altLang="en-US" dirty="0"/>
              <a:t>Slide to show onscreen pre-presentation</a:t>
            </a:r>
          </a:p>
          <a:p>
            <a:endParaRPr lang="en-US" altLang="en-US" dirty="0"/>
          </a:p>
          <a:p>
            <a:r>
              <a:rPr lang="en-US" altLang="en-US" b="1" dirty="0"/>
              <a:t>PACER’s National Bullying Prevention Center</a:t>
            </a:r>
          </a:p>
          <a:p>
            <a:r>
              <a:rPr lang="en-US" altLang="en-US" dirty="0"/>
              <a:t>Is a program of PACER Center</a:t>
            </a:r>
            <a:br>
              <a:rPr lang="en-US" altLang="en-US" dirty="0"/>
            </a:br>
            <a:r>
              <a:rPr lang="en-US" altLang="en-US" dirty="0"/>
              <a:t>8161 Normandale Blvd. | Bloomington, MN 55437</a:t>
            </a:r>
          </a:p>
          <a:p>
            <a:r>
              <a:rPr lang="en-US" altLang="en-US" dirty="0"/>
              <a:t>952.838.9000</a:t>
            </a:r>
          </a:p>
          <a:p>
            <a:r>
              <a:rPr lang="en-US" altLang="en-US" u="sng" dirty="0">
                <a:hlinkClick r:id="rId3"/>
              </a:rPr>
              <a:t>bullying411@PACER.org</a:t>
            </a:r>
            <a:endParaRPr lang="en-US" altLang="en-US" u="sng" dirty="0"/>
          </a:p>
          <a:p>
            <a:r>
              <a:rPr lang="en-US" altLang="en-US" dirty="0"/>
              <a:t>PACER.org/Bullying</a:t>
            </a:r>
            <a:br>
              <a:rPr lang="en-US" altLang="en-US" dirty="0"/>
            </a:br>
            <a:endParaRPr lang="en-US" altLang="en-US" dirty="0"/>
          </a:p>
          <a:p>
            <a:r>
              <a:rPr lang="en-US" altLang="en-US" dirty="0"/>
              <a:t>Founded in 2006, PACER’s National Bullying Prevention Center actively leads social change, so that bullying is no longer considered an accepted childhood rite of passage. PACER provides innovative resources for students, parents, educators, and others, and recognizes bullying as a serious community issue that impacts education, physical and emotional health, and the safety and well-being of students.</a:t>
            </a:r>
          </a:p>
          <a:p>
            <a:endParaRPr lang="en-US" altLang="en-US" dirty="0"/>
          </a:p>
          <a:p>
            <a:r>
              <a:rPr lang="en-US" altLang="en-US" dirty="0">
                <a:hlinkClick r:id="rId4"/>
              </a:rPr>
              <a:t>PACER.org/Bullying</a:t>
            </a:r>
            <a:r>
              <a:rPr lang="en-US" altLang="en-US" dirty="0"/>
              <a:t>: This is the portal page for parents and educators to access bullying resources, which include educational toolkits, awareness toolkits, contest ideas, promotional products and more.</a:t>
            </a:r>
          </a:p>
          <a:p>
            <a:r>
              <a:rPr lang="en-US" altLang="en-US" dirty="0">
                <a:hlinkClick r:id="rId5"/>
              </a:rPr>
              <a:t>PACERTeensAgainstBullying</a:t>
            </a:r>
            <a:r>
              <a:rPr lang="en-US" altLang="en-US" dirty="0"/>
              <a:t>: Created by and for teens, this website is a place for middle and high school students to find ways to address bullying, to take action, to be heard, and to own an important social cause.</a:t>
            </a:r>
          </a:p>
          <a:p>
            <a:r>
              <a:rPr lang="en-US" altLang="en-US" dirty="0">
                <a:hlinkClick r:id="rId6"/>
              </a:rPr>
              <a:t>PACERKidsAgainstBullying</a:t>
            </a:r>
            <a:r>
              <a:rPr lang="en-US" altLang="en-US" dirty="0"/>
              <a:t>: A creative, innovative and educational website designed for elementary school students to learn about bullying prevention, engage in activities and be inspired to take action</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a:t>
            </a:fld>
            <a:r>
              <a:rPr lang="en-US" altLang="en-US"/>
              <a:t> - </a:t>
            </a:r>
          </a:p>
        </p:txBody>
      </p:sp>
    </p:spTree>
    <p:extLst>
      <p:ext uri="{BB962C8B-B14F-4D97-AF65-F5344CB8AC3E}">
        <p14:creationId xmlns:p14="http://schemas.microsoft.com/office/powerpoint/2010/main" val="301987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1450" y="355600"/>
            <a:ext cx="2581275" cy="1992313"/>
          </a:xfrm>
        </p:spPr>
      </p:sp>
      <p:sp>
        <p:nvSpPr>
          <p:cNvPr id="3" name="Notes Placeholder 2"/>
          <p:cNvSpPr>
            <a:spLocks noGrp="1"/>
          </p:cNvSpPr>
          <p:nvPr>
            <p:ph type="body" idx="1"/>
          </p:nvPr>
        </p:nvSpPr>
        <p:spPr/>
        <p:txBody>
          <a:bodyPr/>
          <a:lstStyle/>
          <a:p>
            <a:r>
              <a:rPr lang="en-US" b="1" dirty="0"/>
              <a:t>Slide title: </a:t>
            </a:r>
            <a:r>
              <a:rPr lang="en-US" dirty="0"/>
              <a:t>Targets of Bullying – What Can They Do?</a:t>
            </a:r>
            <a:endParaRPr lang="en-US" b="1" dirty="0"/>
          </a:p>
          <a:p>
            <a:endParaRPr lang="en-US" b="1" dirty="0"/>
          </a:p>
          <a:p>
            <a:r>
              <a:rPr lang="en-US" b="1" dirty="0"/>
              <a:t>Objective: </a:t>
            </a:r>
            <a:r>
              <a:rPr lang="en-US" dirty="0"/>
              <a:t>This slide will give students tips on what they </a:t>
            </a:r>
          </a:p>
          <a:p>
            <a:r>
              <a:rPr lang="en-US" dirty="0"/>
              <a:t>can do if they experience bullying.</a:t>
            </a:r>
          </a:p>
          <a:p>
            <a:endParaRPr lang="en-US" b="1" dirty="0"/>
          </a:p>
          <a:p>
            <a:endParaRPr lang="en-US" b="1" dirty="0"/>
          </a:p>
          <a:p>
            <a:endParaRPr lang="en-US" b="1" dirty="0"/>
          </a:p>
          <a:p>
            <a:endParaRPr lang="en-US" b="1" dirty="0"/>
          </a:p>
          <a:p>
            <a:r>
              <a:rPr lang="en-US" dirty="0"/>
              <a:t>If you are being bullied, the first thing you should know is it’s not your fault. No one deserves to be bullied, ever! And while its never your job to fix what’s happening, there is a lot you can do to take action.</a:t>
            </a:r>
          </a:p>
          <a:p>
            <a:endParaRPr lang="en-US" dirty="0"/>
          </a:p>
          <a:p>
            <a:pPr marL="228600" indent="-228600">
              <a:buFontTx/>
              <a:buAutoNum type="arabicParenR"/>
            </a:pPr>
            <a:r>
              <a:rPr lang="en-US" b="1" dirty="0"/>
              <a:t>Know that you do not deserve what is happening. </a:t>
            </a:r>
            <a:r>
              <a:rPr lang="en-US" dirty="0"/>
              <a:t>A lot of kids are bullied, but that never makes it right. When you are being bullied, it might feel like no one cares or that there is no one that can help. But know this, there are people who care. It might not be easy, but know that you can reach out and ask for help. You don’t have to go through this on your own. </a:t>
            </a:r>
            <a:endParaRPr lang="en-US" b="1" dirty="0"/>
          </a:p>
          <a:p>
            <a:pPr marL="228600" indent="-228600">
              <a:buAutoNum type="arabicParenR"/>
            </a:pPr>
            <a:r>
              <a:rPr lang="en-US" b="1" dirty="0"/>
              <a:t>Tell someone: your parents, a teacher or trusted adult. </a:t>
            </a:r>
            <a:r>
              <a:rPr lang="en-US" dirty="0"/>
              <a:t>If you’re being bullied, tell an adult right away. It’s not tattling. When you are being hurt or harmed, it’s a big deal. You need someone you can trust on your side. You have the right to tell.</a:t>
            </a:r>
          </a:p>
          <a:p>
            <a:pPr marL="228600" indent="-228600">
              <a:buFontTx/>
              <a:buAutoNum type="arabicParenR"/>
            </a:pPr>
            <a:r>
              <a:rPr lang="en-US" b="1" dirty="0"/>
              <a:t>With that adult, develop a plan about how you can respond to the situation. </a:t>
            </a:r>
            <a:r>
              <a:rPr lang="en-US" dirty="0"/>
              <a:t>A lot of kids who are bullied don’t want to go to school – or maybe avoid places where the bullying occurs. Talk with your parents or adults at school and ask them “what can we do so that I am safe?” Develop an action plan that includes steps that will help you feel like school is a good place to be.</a:t>
            </a:r>
          </a:p>
          <a:p>
            <a:pPr marL="228600" indent="-228600">
              <a:buFontTx/>
              <a:buAutoNum type="arabicParenR"/>
            </a:pPr>
            <a:r>
              <a:rPr lang="en-US" b="1" dirty="0"/>
              <a:t>With the help of an adult, decide how other students might help. </a:t>
            </a:r>
            <a:r>
              <a:rPr lang="en-US" dirty="0"/>
              <a:t>Surround yourself with people who care about you and who will speak up for you.</a:t>
            </a:r>
            <a:endParaRPr lang="en-US" b="1" dirty="0"/>
          </a:p>
          <a:p>
            <a:pPr marL="228600" indent="-228600">
              <a:buAutoNum type="arabicParenR"/>
            </a:pPr>
            <a:r>
              <a:rPr lang="en-US" b="1" dirty="0"/>
              <a:t>Know your rights: most states have laws against bullying. </a:t>
            </a:r>
            <a:r>
              <a:rPr lang="en-US" dirty="0"/>
              <a:t>Ask your teacher or a school administrators about your school’s policy on bullying prevention and how you can stay safe. </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10</a:t>
            </a:fld>
            <a:r>
              <a:rPr lang="en-US" altLang="en-US"/>
              <a:t> - </a:t>
            </a:r>
          </a:p>
        </p:txBody>
      </p:sp>
    </p:spTree>
    <p:extLst>
      <p:ext uri="{BB962C8B-B14F-4D97-AF65-F5344CB8AC3E}">
        <p14:creationId xmlns:p14="http://schemas.microsoft.com/office/powerpoint/2010/main" val="36065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1450" y="355600"/>
            <a:ext cx="2581275" cy="1992313"/>
          </a:xfrm>
        </p:spPr>
      </p:sp>
      <p:sp>
        <p:nvSpPr>
          <p:cNvPr id="3" name="Notes Placeholder 2"/>
          <p:cNvSpPr>
            <a:spLocks noGrp="1"/>
          </p:cNvSpPr>
          <p:nvPr>
            <p:ph type="body" idx="1"/>
          </p:nvPr>
        </p:nvSpPr>
        <p:spPr/>
        <p:txBody>
          <a:bodyPr/>
          <a:lstStyle/>
          <a:p>
            <a:r>
              <a:rPr lang="en-US" b="1" dirty="0"/>
              <a:t>Slide title: </a:t>
            </a:r>
            <a:r>
              <a:rPr lang="en-US" dirty="0"/>
              <a:t>Students Who Bully – What Can They Do?</a:t>
            </a:r>
            <a:endParaRPr lang="en-US" b="1" dirty="0"/>
          </a:p>
          <a:p>
            <a:endParaRPr lang="en-US" b="1" dirty="0"/>
          </a:p>
          <a:p>
            <a:r>
              <a:rPr lang="en-US" b="1" dirty="0"/>
              <a:t>Objective: </a:t>
            </a:r>
            <a:r>
              <a:rPr lang="en-US" dirty="0"/>
              <a:t>This slide will give students tips on what they </a:t>
            </a:r>
          </a:p>
          <a:p>
            <a:r>
              <a:rPr lang="en-US" dirty="0"/>
              <a:t>can do if they are demonstrating bullying behavior.</a:t>
            </a:r>
          </a:p>
          <a:p>
            <a:endParaRPr lang="en-US" b="1" dirty="0"/>
          </a:p>
          <a:p>
            <a:endParaRPr lang="en-US" b="1" dirty="0"/>
          </a:p>
          <a:p>
            <a:endParaRPr lang="en-US" b="1" dirty="0"/>
          </a:p>
          <a:p>
            <a:endParaRPr lang="en-US" b="1" dirty="0"/>
          </a:p>
          <a:p>
            <a:r>
              <a:rPr lang="en-US" dirty="0"/>
              <a:t>If you are being bullied, the first thing you should know is it’s not your fault. No one deserves to be bullied, ever! And while its never your job to fix what’s happening, there is a lot you can do to take action.</a:t>
            </a:r>
          </a:p>
          <a:p>
            <a:endParaRPr lang="en-US" dirty="0"/>
          </a:p>
          <a:p>
            <a:pPr marL="228600" indent="-228600" fontAlgn="base">
              <a:buAutoNum type="arabicParenR"/>
            </a:pPr>
            <a:r>
              <a:rPr lang="en-US" b="1" dirty="0"/>
              <a:t>Understand that your actions are hurting someone. </a:t>
            </a:r>
            <a:r>
              <a:rPr lang="en-US" dirty="0"/>
              <a:t>Bullying means hurting someone else on purpose. It might seem like maybe you are just having some fun, that unless someone is crying, that no one is being hurt. But even when there are no tears, kids are getting hurt. When someone is hurt, they feel sad, scared and alone. Is that how someone should feel?</a:t>
            </a:r>
          </a:p>
          <a:p>
            <a:pPr marL="228600" indent="-228600" fontAlgn="base">
              <a:buAutoNum type="arabicParenR"/>
            </a:pPr>
            <a:r>
              <a:rPr lang="en-US" b="1" dirty="0"/>
              <a:t>Know that it is never okay to hurt someone. </a:t>
            </a:r>
            <a:r>
              <a:rPr lang="en-US" dirty="0"/>
              <a:t>Kids may bully for a lot of reasons – to stay part of a group, to feel powerful or in control, are jealous of someone, or may have been bullied by someone else. Whatever the reason, there is nothing cool or fun about hurting someone. Think about other ways to respond that don’t involve bullying. </a:t>
            </a:r>
            <a:endParaRPr lang="en-US" b="1" dirty="0"/>
          </a:p>
          <a:p>
            <a:pPr marL="228600" indent="-228600">
              <a:buFontTx/>
              <a:buAutoNum type="arabicParenR"/>
            </a:pPr>
            <a:r>
              <a:rPr lang="en-US" b="1" dirty="0"/>
              <a:t>Realize that everyone deserves respect, that differences are a part of our world. </a:t>
            </a:r>
            <a:r>
              <a:rPr lang="en-US" dirty="0"/>
              <a:t>No one deserves to be bullied. Hurting someone for ANY reason is wrong. Kids who look or act different deserve to be treated with the same respect as everyone else. Really, aren’t we all different from each other in some way?</a:t>
            </a:r>
            <a:endParaRPr lang="en-US" b="1" dirty="0"/>
          </a:p>
          <a:p>
            <a:pPr marL="228600" indent="-228600">
              <a:buFontTx/>
              <a:buAutoNum type="arabicParenR"/>
            </a:pPr>
            <a:r>
              <a:rPr lang="en-US" b="1" dirty="0"/>
              <a:t>Talk with someone: your parents, a teacher or trusted adult, and ask for help. </a:t>
            </a:r>
            <a:r>
              <a:rPr lang="en-US" dirty="0"/>
              <a:t>There are many ways to handle feelings. Talking with someone is one idea—parents, adults at school or a friend—or even the other kid. What are other ways to deal with frustration or being mad?</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11</a:t>
            </a:fld>
            <a:r>
              <a:rPr lang="en-US" altLang="en-US"/>
              <a:t> - </a:t>
            </a:r>
          </a:p>
        </p:txBody>
      </p:sp>
    </p:spTree>
    <p:extLst>
      <p:ext uri="{BB962C8B-B14F-4D97-AF65-F5344CB8AC3E}">
        <p14:creationId xmlns:p14="http://schemas.microsoft.com/office/powerpoint/2010/main" val="17171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Witnesses – What Can They Do?</a:t>
            </a:r>
            <a:r>
              <a:rPr lang="en-US" b="1" dirty="0"/>
              <a:t> </a:t>
            </a:r>
          </a:p>
          <a:p>
            <a:endParaRPr lang="en-US" b="1" dirty="0"/>
          </a:p>
          <a:p>
            <a:r>
              <a:rPr lang="en-US" b="1" dirty="0"/>
              <a:t>Objective: </a:t>
            </a:r>
            <a:r>
              <a:rPr lang="en-US" dirty="0"/>
              <a:t>This slide will give students tips on what </a:t>
            </a:r>
          </a:p>
          <a:p>
            <a:r>
              <a:rPr lang="en-US" dirty="0"/>
              <a:t>to do if they see bullying happening.</a:t>
            </a:r>
          </a:p>
          <a:p>
            <a:endParaRPr lang="en-US" dirty="0"/>
          </a:p>
          <a:p>
            <a:endParaRPr lang="en-US" dirty="0"/>
          </a:p>
          <a:p>
            <a:endParaRPr lang="en-US" dirty="0"/>
          </a:p>
          <a:p>
            <a:endParaRPr lang="en-US" b="1" dirty="0"/>
          </a:p>
          <a:p>
            <a:pPr fontAlgn="base"/>
            <a:r>
              <a:rPr lang="en-US" dirty="0"/>
              <a:t>You know the feeling. You see someone being bullied and you feel scared. Or mad. Or sad. Or helpless. You might wonder what you can do to help. Did you know you’re not alone? A lot of kids feel that way about bullying. There are lots of things you can do to help. You could try reaching out as a friend to someone who has been bullied, or standing up for someone by defending them and telling the bully what they are doing is not ok. There are lots of options. Do what feels safe to you. Do what feels ok to you.</a:t>
            </a:r>
          </a:p>
          <a:p>
            <a:pPr fontAlgn="base"/>
            <a:endParaRPr lang="en-US" dirty="0"/>
          </a:p>
          <a:p>
            <a:pPr fontAlgn="base"/>
            <a:r>
              <a:rPr lang="en-US" b="1" dirty="0"/>
              <a:t>What you can do?</a:t>
            </a:r>
          </a:p>
          <a:p>
            <a:pPr marL="228600" indent="-228600" fontAlgn="base">
              <a:buFont typeface="+mj-lt"/>
              <a:buAutoNum type="arabicPeriod"/>
            </a:pPr>
            <a:r>
              <a:rPr lang="en-US" b="1" dirty="0"/>
              <a:t>If you see bullying, you can tell a grown-up. </a:t>
            </a:r>
            <a:r>
              <a:rPr lang="en-US" dirty="0"/>
              <a:t>Adults really do care. They are the ones that can enforce the rules. It can be done while the bullying is happening or after. Remember: telling is NOT tattling, it is done to help someone.</a:t>
            </a:r>
          </a:p>
          <a:p>
            <a:pPr marL="228600" indent="-228600" fontAlgn="base">
              <a:buFont typeface="+mj-lt"/>
              <a:buAutoNum type="arabicPeriod"/>
            </a:pPr>
            <a:r>
              <a:rPr lang="en-US" b="1" dirty="0"/>
              <a:t>Tell the kid who is being bullied that he or she doesn’t deserve to be treated that way. </a:t>
            </a:r>
            <a:r>
              <a:rPr lang="en-US" dirty="0"/>
              <a:t>Kids who are bullied often feel alone, like no one cares, like it might even be their fault. Let them know that someone cares.</a:t>
            </a:r>
          </a:p>
          <a:p>
            <a:pPr marL="228600" indent="-228600" fontAlgn="base">
              <a:buFont typeface="+mj-lt"/>
              <a:buAutoNum type="arabicPeriod"/>
            </a:pPr>
            <a:r>
              <a:rPr lang="en-US" b="1" dirty="0"/>
              <a:t>Ask friends to join you in being a kid against bullying. </a:t>
            </a:r>
            <a:r>
              <a:rPr lang="en-US" dirty="0"/>
              <a:t>When kids stick together and don’t accept bullying, they can change what has happened to so many for so long. Together we can make a difference.</a:t>
            </a:r>
          </a:p>
          <a:p>
            <a:pPr fontAlgn="base"/>
            <a:endParaRPr lang="en-US" dirty="0"/>
          </a:p>
          <a:p>
            <a:pPr fontAlgn="base"/>
            <a:r>
              <a:rPr lang="en-US" dirty="0"/>
              <a:t>Other ideas include:</a:t>
            </a:r>
          </a:p>
          <a:p>
            <a:pPr fontAlgn="base"/>
            <a:r>
              <a:rPr lang="en-US" b="1" dirty="0"/>
              <a:t>Help get them away from the situation. </a:t>
            </a:r>
            <a:r>
              <a:rPr lang="en-US" dirty="0"/>
              <a:t>It is easy for someone to be bullied when no one sticks up for them. Be a friend. Walk with them to class, play with them on the playground, and let them know they’re not alone.</a:t>
            </a:r>
          </a:p>
          <a:p>
            <a:pPr fontAlgn="base"/>
            <a:r>
              <a:rPr lang="en-US" b="1" dirty="0"/>
              <a:t>Not join in</a:t>
            </a:r>
            <a:r>
              <a:rPr lang="en-US" dirty="0"/>
              <a:t>. Someone who bullies often likes an audience, it makes it more fun for them. If you ignore the bullying, it shows them it’s not cool. Be a kid against bullying.</a:t>
            </a:r>
          </a:p>
          <a:p>
            <a:pPr fontAlgn="base"/>
            <a:endParaRPr lang="en-US" dirty="0"/>
          </a:p>
          <a:p>
            <a:pPr fontAlgn="base"/>
            <a:r>
              <a:rPr lang="en-US" dirty="0"/>
              <a:t>Even a small act helps make a difference. When kids stand together against bullying, they can make their classroom, their school, where they live and even the world a better place!</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12</a:t>
            </a:fld>
            <a:r>
              <a:rPr lang="en-US" altLang="en-US"/>
              <a:t> - </a:t>
            </a:r>
          </a:p>
        </p:txBody>
      </p:sp>
    </p:spTree>
    <p:extLst>
      <p:ext uri="{BB962C8B-B14F-4D97-AF65-F5344CB8AC3E}">
        <p14:creationId xmlns:p14="http://schemas.microsoft.com/office/powerpoint/2010/main" val="376969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Witnesses – What Can They Do? – Continued.</a:t>
            </a:r>
            <a:endParaRPr lang="en-US" b="1" dirty="0"/>
          </a:p>
          <a:p>
            <a:endParaRPr lang="en-US" b="1" dirty="0"/>
          </a:p>
          <a:p>
            <a:r>
              <a:rPr lang="en-US" b="1" dirty="0"/>
              <a:t>Objective: </a:t>
            </a:r>
            <a:r>
              <a:rPr lang="en-US" dirty="0"/>
              <a:t>This slide will continue to give students tips </a:t>
            </a:r>
          </a:p>
          <a:p>
            <a:r>
              <a:rPr lang="en-US" dirty="0"/>
              <a:t>on what to do if they see bullying happening.</a:t>
            </a:r>
          </a:p>
          <a:p>
            <a:endParaRPr lang="en-US" dirty="0"/>
          </a:p>
          <a:p>
            <a:endParaRPr lang="en-US" dirty="0"/>
          </a:p>
          <a:p>
            <a:endParaRPr lang="en-US" dirty="0"/>
          </a:p>
          <a:p>
            <a:endParaRPr lang="en-US" dirty="0"/>
          </a:p>
          <a:p>
            <a:r>
              <a:rPr lang="en-US" dirty="0"/>
              <a:t>Be a friend</a:t>
            </a:r>
          </a:p>
          <a:p>
            <a:pPr marL="171450" indent="-171450">
              <a:buFont typeface="Arial" panose="020B0604020202020204" pitchFamily="34" charset="0"/>
              <a:buChar char="•"/>
            </a:pPr>
            <a:r>
              <a:rPr lang="en-US" dirty="0"/>
              <a:t>Invite the kid who is being bullied to play with you, sit with you at lunch, or join you in an activity. So often, kids who experience bullying feel like they are all alone. Show them that you are there for them!</a:t>
            </a:r>
          </a:p>
          <a:p>
            <a:endParaRPr lang="en-US" dirty="0"/>
          </a:p>
          <a:p>
            <a:pPr marL="171450" indent="-171450">
              <a:buFont typeface="Arial" panose="020B0604020202020204" pitchFamily="34" charset="0"/>
              <a:buChar char="•"/>
            </a:pPr>
            <a:r>
              <a:rPr lang="en-US" dirty="0"/>
              <a:t>Let the person being bullied know that you think they are okay. Give them a compliment about something they do well – such as the science project they did about volcanos or the awesome soccer tricks you saw them do during recess.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Work towards an environment where everyone can feel accepted. This can be including peers during recess, holding the door open, or introducing yourself to a new peer. </a:t>
            </a:r>
          </a:p>
          <a:p>
            <a:endParaRPr lang="en-US" b="1" dirty="0"/>
          </a:p>
          <a:p>
            <a:endParaRPr lang="en-US" b="1" dirty="0"/>
          </a:p>
          <a:p>
            <a:r>
              <a:rPr lang="en-US" b="1" dirty="0"/>
              <a:t>Discussion questions: </a:t>
            </a:r>
          </a:p>
          <a:p>
            <a:r>
              <a:rPr lang="en-US" dirty="0"/>
              <a:t>How do you think being a friend to all helps prevent bullying?</a:t>
            </a:r>
          </a:p>
          <a:p>
            <a:r>
              <a:rPr lang="en-US" dirty="0"/>
              <a:t>What other ideas do you have about ways to support a peer experiencing bullying?</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13</a:t>
            </a:fld>
            <a:r>
              <a:rPr lang="en-US" altLang="en-US"/>
              <a:t> - </a:t>
            </a:r>
          </a:p>
        </p:txBody>
      </p:sp>
    </p:spTree>
    <p:extLst>
      <p:ext uri="{BB962C8B-B14F-4D97-AF65-F5344CB8AC3E}">
        <p14:creationId xmlns:p14="http://schemas.microsoft.com/office/powerpoint/2010/main" val="318918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Seriously? Common myths about bullying </a:t>
            </a:r>
          </a:p>
          <a:p>
            <a:endParaRPr lang="en-US" b="1" dirty="0"/>
          </a:p>
          <a:p>
            <a:r>
              <a:rPr lang="en-US" b="1" dirty="0"/>
              <a:t>Objective: </a:t>
            </a:r>
            <a:r>
              <a:rPr lang="en-US" dirty="0"/>
              <a:t>There are often myths about bullying – </a:t>
            </a:r>
          </a:p>
          <a:p>
            <a:r>
              <a:rPr lang="en-US" dirty="0"/>
              <a:t>the purpose of these next 2 slides are to talk about</a:t>
            </a:r>
          </a:p>
          <a:p>
            <a:r>
              <a:rPr lang="en-US" dirty="0"/>
              <a:t> myths and the truths that really exist.</a:t>
            </a:r>
          </a:p>
          <a:p>
            <a:endParaRPr lang="en-US" b="1" dirty="0"/>
          </a:p>
          <a:p>
            <a:endParaRPr lang="en-US" b="1" dirty="0"/>
          </a:p>
          <a:p>
            <a:endParaRPr lang="en-US" b="1" dirty="0"/>
          </a:p>
          <a:p>
            <a:pPr marL="228600" indent="-228600">
              <a:buFont typeface="+mj-lt"/>
              <a:buAutoNum type="arabicPeriod"/>
            </a:pPr>
            <a:r>
              <a:rPr lang="en-US" b="1" dirty="0"/>
              <a:t>Boys will be boys. </a:t>
            </a:r>
            <a:r>
              <a:rPr lang="en-US" dirty="0"/>
              <a:t>But really… hurting others is never okay. </a:t>
            </a:r>
            <a:endParaRPr lang="en-US" b="1" dirty="0"/>
          </a:p>
          <a:p>
            <a:pPr marL="228600" indent="-228600">
              <a:buFont typeface="+mj-lt"/>
              <a:buAutoNum type="arabicPeriod"/>
            </a:pPr>
            <a:r>
              <a:rPr lang="en-US" b="1" dirty="0"/>
              <a:t>Girls don’t bully. </a:t>
            </a:r>
            <a:r>
              <a:rPr lang="en-US" dirty="0"/>
              <a:t>But really… girls can and do bullying. While they may not physically bully, they often use words for verbal bullying. </a:t>
            </a:r>
            <a:endParaRPr lang="en-US" b="1" dirty="0"/>
          </a:p>
          <a:p>
            <a:pPr marL="228600" indent="-228600">
              <a:buFont typeface="+mj-lt"/>
              <a:buAutoNum type="arabicPeriod"/>
            </a:pPr>
            <a:r>
              <a:rPr lang="en-US" b="1" dirty="0"/>
              <a:t>Words will never hurt you. </a:t>
            </a:r>
            <a:r>
              <a:rPr lang="en-US" dirty="0"/>
              <a:t>But really… verbal bullying hurts just as much as physical bullying. Although it doesn’t leave bruises or scars, it really hurts emotionally. </a:t>
            </a:r>
            <a:endParaRPr lang="en-US" b="1" dirty="0"/>
          </a:p>
          <a:p>
            <a:pPr marL="228600" indent="-228600">
              <a:buFont typeface="+mj-lt"/>
              <a:buAutoNum type="arabicPeriod"/>
            </a:pPr>
            <a:r>
              <a:rPr lang="en-US" b="1" dirty="0"/>
              <a:t>Bullying is a natural part of childhood.</a:t>
            </a:r>
            <a:r>
              <a:rPr lang="en-US" dirty="0"/>
              <a:t> But really… there is nothing natural about being bullied. Everyone deserves to be safe and supported at school. </a:t>
            </a:r>
            <a:endParaRPr lang="en-US" b="1"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14</a:t>
            </a:fld>
            <a:r>
              <a:rPr lang="en-US" altLang="en-US"/>
              <a:t> - </a:t>
            </a:r>
          </a:p>
        </p:txBody>
      </p:sp>
    </p:spTree>
    <p:extLst>
      <p:ext uri="{BB962C8B-B14F-4D97-AF65-F5344CB8AC3E}">
        <p14:creationId xmlns:p14="http://schemas.microsoft.com/office/powerpoint/2010/main" val="10859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Seriously? Common myths about bullying – </a:t>
            </a:r>
          </a:p>
          <a:p>
            <a:r>
              <a:rPr lang="en-US" b="1" dirty="0"/>
              <a:t>Continued </a:t>
            </a:r>
          </a:p>
          <a:p>
            <a:endParaRPr lang="en-US" b="1" dirty="0"/>
          </a:p>
          <a:p>
            <a:r>
              <a:rPr lang="en-US" b="1" dirty="0"/>
              <a:t>Objective: </a:t>
            </a:r>
            <a:r>
              <a:rPr lang="en-US" dirty="0"/>
              <a:t>There are often myths about bullying – </a:t>
            </a:r>
          </a:p>
          <a:p>
            <a:r>
              <a:rPr lang="en-US" dirty="0"/>
              <a:t>the purpose of these next 2 slides are to talk about </a:t>
            </a:r>
          </a:p>
          <a:p>
            <a:r>
              <a:rPr lang="en-US" dirty="0"/>
              <a:t>myths and the truths that really exist.</a:t>
            </a:r>
          </a:p>
          <a:p>
            <a:endParaRPr lang="en-US" b="1" dirty="0"/>
          </a:p>
          <a:p>
            <a:endParaRPr lang="en-US" b="1" dirty="0"/>
          </a:p>
          <a:p>
            <a:endParaRPr lang="en-US" b="1" dirty="0"/>
          </a:p>
          <a:p>
            <a:pPr marL="228600" indent="-228600">
              <a:buFont typeface="+mj-lt"/>
              <a:buAutoNum type="arabicPeriod"/>
            </a:pPr>
            <a:r>
              <a:rPr lang="en-US" b="1" dirty="0"/>
              <a:t>Some people deserve to be bullied. </a:t>
            </a:r>
            <a:r>
              <a:rPr lang="en-US" dirty="0"/>
              <a:t>But really… no one deserves to be hurt or harmed. Everyone deserves to be treated with respect. Differences or behaviors never constitute bullying.</a:t>
            </a:r>
          </a:p>
          <a:p>
            <a:pPr marL="228600" indent="-228600">
              <a:buFont typeface="+mj-lt"/>
              <a:buAutoNum type="arabicPeriod"/>
            </a:pPr>
            <a:r>
              <a:rPr lang="en-US" b="1" dirty="0"/>
              <a:t>Bullying will make students tougher. </a:t>
            </a:r>
            <a:r>
              <a:rPr lang="en-US" dirty="0"/>
              <a:t>But really… bullying does not make someone tougher. It’s shown that bullying actually can have the opposite effect and make a student feel less confident and create fear. </a:t>
            </a:r>
            <a:endParaRPr lang="en-US" b="1" dirty="0"/>
          </a:p>
          <a:p>
            <a:pPr marL="228600" indent="-228600">
              <a:buFont typeface="+mj-lt"/>
              <a:buAutoNum type="arabicPeriod"/>
            </a:pPr>
            <a:r>
              <a:rPr lang="en-US" b="1" dirty="0"/>
              <a:t>It was only teasing. </a:t>
            </a:r>
            <a:r>
              <a:rPr lang="en-US" dirty="0"/>
              <a:t>But really… when it hurts someone, it’s bullying. Teasing doesn’t hurt someone – bullying does. </a:t>
            </a:r>
          </a:p>
          <a:p>
            <a:pPr marL="228600" indent="-228600">
              <a:buFont typeface="+mj-lt"/>
              <a:buAutoNum type="arabicPeriod"/>
            </a:pPr>
            <a:endParaRPr lang="en-US" b="1" dirty="0"/>
          </a:p>
          <a:p>
            <a:pPr marL="228600" indent="-228600">
              <a:buFont typeface="+mj-lt"/>
              <a:buAutoNum type="arabicPeriod"/>
            </a:pPr>
            <a:endParaRPr lang="en-US" b="1" dirty="0"/>
          </a:p>
          <a:p>
            <a:r>
              <a:rPr lang="en-US" b="1" dirty="0"/>
              <a:t>Discussion questions: </a:t>
            </a:r>
            <a:r>
              <a:rPr lang="en-US" dirty="0"/>
              <a:t>What else have you heard about bullying that you think isn’t true?</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15</a:t>
            </a:fld>
            <a:r>
              <a:rPr lang="en-US" altLang="en-US"/>
              <a:t> - </a:t>
            </a:r>
          </a:p>
        </p:txBody>
      </p:sp>
    </p:spTree>
    <p:extLst>
      <p:ext uri="{BB962C8B-B14F-4D97-AF65-F5344CB8AC3E}">
        <p14:creationId xmlns:p14="http://schemas.microsoft.com/office/powerpoint/2010/main" val="218992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1450" y="355600"/>
            <a:ext cx="2581275" cy="1992313"/>
          </a:xfrm>
        </p:spPr>
      </p:sp>
      <p:sp>
        <p:nvSpPr>
          <p:cNvPr id="3" name="Notes Placeholder 2"/>
          <p:cNvSpPr>
            <a:spLocks noGrp="1"/>
          </p:cNvSpPr>
          <p:nvPr>
            <p:ph type="body" idx="1"/>
          </p:nvPr>
        </p:nvSpPr>
        <p:spPr/>
        <p:txBody>
          <a:bodyPr/>
          <a:lstStyle/>
          <a:p>
            <a:r>
              <a:rPr lang="en-US" b="1" dirty="0"/>
              <a:t>Slide title: </a:t>
            </a:r>
            <a:r>
              <a:rPr lang="en-US" dirty="0"/>
              <a:t>Take The Pledge!</a:t>
            </a:r>
            <a:endParaRPr lang="en-US" b="1" dirty="0"/>
          </a:p>
          <a:p>
            <a:endParaRPr lang="en-US" b="1" dirty="0"/>
          </a:p>
          <a:p>
            <a:r>
              <a:rPr lang="en-US" b="1" dirty="0"/>
              <a:t>Objective: </a:t>
            </a:r>
            <a:r>
              <a:rPr lang="en-US" dirty="0"/>
              <a:t>Wrap up the presentation by taking the </a:t>
            </a:r>
          </a:p>
          <a:p>
            <a:r>
              <a:rPr lang="en-US" dirty="0"/>
              <a:t>pledge together. Ask students if they have any further </a:t>
            </a:r>
          </a:p>
          <a:p>
            <a:r>
              <a:rPr lang="en-US" dirty="0"/>
              <a:t>questions about bullying. </a:t>
            </a:r>
            <a:endParaRPr lang="en-US" b="1"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16</a:t>
            </a:fld>
            <a:r>
              <a:rPr lang="en-US" altLang="en-US"/>
              <a:t> - </a:t>
            </a:r>
          </a:p>
        </p:txBody>
      </p:sp>
    </p:spTree>
    <p:extLst>
      <p:ext uri="{BB962C8B-B14F-4D97-AF65-F5344CB8AC3E}">
        <p14:creationId xmlns:p14="http://schemas.microsoft.com/office/powerpoint/2010/main" val="413518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1450" y="355600"/>
            <a:ext cx="2581275" cy="1992313"/>
          </a:xfrm>
        </p:spPr>
      </p:sp>
      <p:sp>
        <p:nvSpPr>
          <p:cNvPr id="3" name="Notes Placeholder 2"/>
          <p:cNvSpPr>
            <a:spLocks noGrp="1"/>
          </p:cNvSpPr>
          <p:nvPr>
            <p:ph type="body" idx="1"/>
          </p:nvPr>
        </p:nvSpPr>
        <p:spPr>
          <a:xfrm>
            <a:off x="141244" y="1088020"/>
            <a:ext cx="6304992" cy="6912980"/>
          </a:xfrm>
        </p:spPr>
        <p:txBody>
          <a:bodyPr/>
          <a:lstStyle/>
          <a:p>
            <a:r>
              <a:rPr lang="en-US" b="1" dirty="0"/>
              <a:t>Slide title: </a:t>
            </a:r>
            <a:r>
              <a:rPr lang="en-US" dirty="0"/>
              <a:t>What is bullying?</a:t>
            </a:r>
            <a:r>
              <a:rPr lang="en-US" b="1" dirty="0"/>
              <a:t> </a:t>
            </a:r>
          </a:p>
          <a:p>
            <a:endParaRPr lang="en-US" b="1" dirty="0"/>
          </a:p>
          <a:p>
            <a:r>
              <a:rPr lang="en-US" b="1" dirty="0"/>
              <a:t>Objective: </a:t>
            </a:r>
            <a:r>
              <a:rPr lang="en-US" dirty="0"/>
              <a:t>Give students a definition about what bullying is </a:t>
            </a:r>
          </a:p>
          <a:p>
            <a:r>
              <a:rPr lang="en-US" dirty="0"/>
              <a:t>so they can identify the hurtful or harmful behavior.</a:t>
            </a:r>
          </a:p>
          <a:p>
            <a:endParaRPr lang="en-US" dirty="0"/>
          </a:p>
          <a:p>
            <a:endParaRPr lang="en-US" dirty="0"/>
          </a:p>
          <a:p>
            <a:endParaRPr lang="en-US" dirty="0"/>
          </a:p>
          <a:p>
            <a:endParaRPr lang="en-US" dirty="0"/>
          </a:p>
          <a:p>
            <a:r>
              <a:rPr lang="en-US" dirty="0"/>
              <a:t>Bullying is when someone is being hurt either by unwanted words or actions on purpose, usually more than once, feels bad because of it, and has a hard time stopping what is happening to them. </a:t>
            </a:r>
          </a:p>
          <a:p>
            <a:endParaRPr lang="en-US" dirty="0"/>
          </a:p>
          <a:p>
            <a:r>
              <a:rPr lang="en-US" dirty="0"/>
              <a:t>Other important points to cover in the definition include:</a:t>
            </a:r>
          </a:p>
          <a:p>
            <a:endParaRPr lang="en-US" dirty="0"/>
          </a:p>
          <a:p>
            <a:pPr marL="171450" indent="-171450">
              <a:buFont typeface="Arial" panose="020B0604020202020204" pitchFamily="34" charset="0"/>
              <a:buChar char="•"/>
            </a:pPr>
            <a:r>
              <a:rPr lang="en-US" dirty="0"/>
              <a:t>On person is hurting another with unwanted words or behavior, and</a:t>
            </a:r>
          </a:p>
          <a:p>
            <a:pPr marL="171450" indent="-171450">
              <a:buFont typeface="Arial" panose="020B0604020202020204" pitchFamily="34" charset="0"/>
              <a:buChar char="•"/>
            </a:pPr>
            <a:r>
              <a:rPr lang="en-US" dirty="0"/>
              <a:t>the person being hurt has a hard time making it stop.</a:t>
            </a:r>
          </a:p>
          <a:p>
            <a:pPr marL="171450" indent="-171450">
              <a:buFont typeface="Arial" panose="020B0604020202020204" pitchFamily="34" charset="0"/>
              <a:buChar char="•"/>
            </a:pPr>
            <a:r>
              <a:rPr lang="en-US" dirty="0"/>
              <a:t>The behavior is repeated or has the potential to be repeated.</a:t>
            </a:r>
          </a:p>
          <a:p>
            <a:pPr marL="171450" indent="-171450">
              <a:buFont typeface="Arial" panose="020B0604020202020204" pitchFamily="34" charset="0"/>
              <a:buChar char="•"/>
            </a:pPr>
            <a:r>
              <a:rPr lang="en-US" dirty="0"/>
              <a:t>The kids who are doing it have more power. </a:t>
            </a:r>
          </a:p>
          <a:p>
            <a:pPr marL="628650" lvl="1" indent="-171450">
              <a:buFont typeface="Arial" panose="020B0604020202020204" pitchFamily="34" charset="0"/>
              <a:buChar char="•"/>
            </a:pPr>
            <a:r>
              <a:rPr lang="en-US" dirty="0"/>
              <a:t>Power can mean the person bullying is older, bigger or stronger, more popular, or there’s a group of kids who “gang up” </a:t>
            </a:r>
            <a:r>
              <a:rPr lang="en-US"/>
              <a:t>on someone.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This may also be a good time to share your school policy’s definition of bullying. </a:t>
            </a:r>
          </a:p>
          <a:p>
            <a:r>
              <a:rPr lang="en-US" b="1" dirty="0"/>
              <a:t>As a discussion question</a:t>
            </a:r>
            <a:r>
              <a:rPr lang="en-US" dirty="0"/>
              <a:t>, ask students how they think bullying feels?</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2</a:t>
            </a:fld>
            <a:r>
              <a:rPr lang="en-US" altLang="en-US"/>
              <a:t> - </a:t>
            </a:r>
          </a:p>
        </p:txBody>
      </p:sp>
    </p:spTree>
    <p:extLst>
      <p:ext uri="{BB962C8B-B14F-4D97-AF65-F5344CB8AC3E}">
        <p14:creationId xmlns:p14="http://schemas.microsoft.com/office/powerpoint/2010/main" val="182302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1450" y="355600"/>
            <a:ext cx="2581275" cy="1992313"/>
          </a:xfrm>
        </p:spPr>
      </p:sp>
      <p:sp>
        <p:nvSpPr>
          <p:cNvPr id="3" name="Notes Placeholder 2"/>
          <p:cNvSpPr>
            <a:spLocks noGrp="1"/>
          </p:cNvSpPr>
          <p:nvPr>
            <p:ph type="body" idx="1"/>
          </p:nvPr>
        </p:nvSpPr>
        <p:spPr/>
        <p:txBody>
          <a:bodyPr/>
          <a:lstStyle/>
          <a:p>
            <a:r>
              <a:rPr lang="en-US" b="1" dirty="0"/>
              <a:t>Slide title: </a:t>
            </a:r>
            <a:r>
              <a:rPr lang="en-US" dirty="0"/>
              <a:t>Types of Bullying</a:t>
            </a:r>
            <a:r>
              <a:rPr lang="en-US" b="1" dirty="0"/>
              <a:t> </a:t>
            </a:r>
          </a:p>
          <a:p>
            <a:endParaRPr lang="en-US" b="1" dirty="0"/>
          </a:p>
          <a:p>
            <a:r>
              <a:rPr lang="en-US" b="1" dirty="0"/>
              <a:t>Objective: </a:t>
            </a:r>
            <a:r>
              <a:rPr lang="en-US" dirty="0"/>
              <a:t>Students will become more familiar with the</a:t>
            </a:r>
          </a:p>
          <a:p>
            <a:r>
              <a:rPr lang="en-US" dirty="0"/>
              <a:t> types of bullying.</a:t>
            </a:r>
          </a:p>
          <a:p>
            <a:endParaRPr lang="en-US" b="1" dirty="0"/>
          </a:p>
          <a:p>
            <a:endParaRPr lang="en-US" b="1" dirty="0"/>
          </a:p>
          <a:p>
            <a:endParaRPr lang="en-US" b="1" dirty="0"/>
          </a:p>
          <a:p>
            <a:pPr marL="228600" indent="-228600">
              <a:buAutoNum type="arabicParenR"/>
            </a:pPr>
            <a:r>
              <a:rPr lang="en-US" dirty="0"/>
              <a:t>Physical: Physical bullying can be the easiest type of bullying to recognize, since it is the most visible behavior. With this type of bullying, there is a perceived intent to harm, which can include instances of “pretending” to physically harm the target (ex: flicking fingers close to the target’s eyes or face, causing a withdrawal reaction). Examples of physical bullying include: hitting, pushing, fighting, tripping, making rude gestures, or taking / breaking another person’s things.</a:t>
            </a:r>
          </a:p>
          <a:p>
            <a:pPr marL="228600" indent="-228600">
              <a:buAutoNum type="arabicParenR"/>
            </a:pPr>
            <a:endParaRPr lang="en-US" dirty="0"/>
          </a:p>
          <a:p>
            <a:pPr marL="228600" indent="-228600">
              <a:buFontTx/>
              <a:buAutoNum type="arabicParenR"/>
            </a:pPr>
            <a:r>
              <a:rPr lang="en-US" dirty="0"/>
              <a:t>Verbal: Verbal bullying is the most common type of bullying. It is quick, direct and can be done in passing. It’s important to remember that verbal bullying is just as hurtful as physical bullying. It can include: teasing, name calling, threats, mean jokes, rumors, gossip, or saying things that aren’t true.</a:t>
            </a:r>
          </a:p>
          <a:p>
            <a:pPr marL="228600" indent="-228600">
              <a:buFontTx/>
              <a:buAutoNum type="arabicParenR"/>
            </a:pPr>
            <a:endParaRPr lang="en-US" dirty="0"/>
          </a:p>
          <a:p>
            <a:pPr marL="228600" indent="-228600">
              <a:buAutoNum type="arabicParenR"/>
            </a:pPr>
            <a:r>
              <a:rPr lang="en-US" dirty="0"/>
              <a:t>Emotional: This may be a hard type of bullying to detect because it always isn’t obvious – but just as verbal bullying, it’s emotionally hurtful. It can make people feel excluded, isolated and bad about themselves. Examples include: leaving someone out on purpose, telling lies about someone, embarrassing somebody publically, sharing secret, or saying your friends can’t be friends with a new student if they still want to be friends with you.</a:t>
            </a:r>
          </a:p>
          <a:p>
            <a:pPr marL="228600" indent="-228600">
              <a:buAutoNum type="arabicParenR"/>
            </a:pPr>
            <a:endParaRPr lang="en-US" dirty="0"/>
          </a:p>
          <a:p>
            <a:pPr marL="228600" indent="-228600">
              <a:buAutoNum type="arabicParenR"/>
            </a:pPr>
            <a:r>
              <a:rPr lang="en-US" dirty="0"/>
              <a:t>Cyberbullying: This is the newest way to bully. Cyberbullying is using technology – such as the internet, social media, cell phones, or pictures – to hurt or harm someone else. It include: sending mean text messages, posting statements online that are unkind or not true, sending or posting pictures that aren’t yours to share, making negative comments online about someone, or agreeing with someone who posts something hurtful.</a:t>
            </a:r>
          </a:p>
          <a:p>
            <a:endParaRPr lang="en-US" dirty="0"/>
          </a:p>
          <a:p>
            <a:r>
              <a:rPr lang="en-US" dirty="0"/>
              <a:t>Bullying is NEVER okay, cool, or acceptable.</a:t>
            </a:r>
          </a:p>
          <a:p>
            <a:endParaRPr lang="en-US" dirty="0"/>
          </a:p>
          <a:p>
            <a:r>
              <a:rPr lang="en-US" b="1" dirty="0"/>
              <a:t>Discussion question ideas: </a:t>
            </a:r>
          </a:p>
          <a:p>
            <a:pPr marL="171450" indent="-171450">
              <a:buFont typeface="Arial" panose="020B0604020202020204" pitchFamily="34" charset="0"/>
              <a:buChar char="•"/>
            </a:pPr>
            <a:r>
              <a:rPr lang="en-US" dirty="0"/>
              <a:t>What are some other examples of emotional bullying?</a:t>
            </a:r>
          </a:p>
          <a:p>
            <a:pPr marL="171450" indent="-171450">
              <a:buFont typeface="Arial" panose="020B0604020202020204" pitchFamily="34" charset="0"/>
              <a:buChar char="•"/>
            </a:pPr>
            <a:r>
              <a:rPr lang="en-US" dirty="0"/>
              <a:t>What type of bullying do you think happens the most? Why?</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3</a:t>
            </a:fld>
            <a:r>
              <a:rPr lang="en-US" altLang="en-US"/>
              <a:t> - </a:t>
            </a:r>
          </a:p>
        </p:txBody>
      </p:sp>
    </p:spTree>
    <p:extLst>
      <p:ext uri="{BB962C8B-B14F-4D97-AF65-F5344CB8AC3E}">
        <p14:creationId xmlns:p14="http://schemas.microsoft.com/office/powerpoint/2010/main" val="308838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Why does bullying prevention matter?</a:t>
            </a:r>
            <a:endParaRPr lang="en-US" b="1" dirty="0"/>
          </a:p>
          <a:p>
            <a:endParaRPr lang="en-US" b="1" dirty="0"/>
          </a:p>
          <a:p>
            <a:r>
              <a:rPr lang="en-US" b="1" dirty="0"/>
              <a:t>Objective: </a:t>
            </a:r>
            <a:r>
              <a:rPr lang="en-US" dirty="0"/>
              <a:t>Students will learn why bullying prevention </a:t>
            </a:r>
          </a:p>
          <a:p>
            <a:r>
              <a:rPr lang="en-US" dirty="0"/>
              <a:t>is important.</a:t>
            </a:r>
          </a:p>
          <a:p>
            <a:endParaRPr lang="en-US" dirty="0"/>
          </a:p>
          <a:p>
            <a:endParaRPr lang="en-US" dirty="0"/>
          </a:p>
          <a:p>
            <a:endParaRPr lang="en-US" dirty="0"/>
          </a:p>
          <a:p>
            <a:endParaRPr lang="en-US" dirty="0"/>
          </a:p>
          <a:p>
            <a:r>
              <a:rPr lang="en-US" dirty="0"/>
              <a:t>When students experience bullying, they often feel alone, isolated and like no one cares. Bullying impacts a student’s education, as they may be scared to go to school or have difficulty concentrating.</a:t>
            </a:r>
          </a:p>
          <a:p>
            <a:endParaRPr lang="en-US" dirty="0"/>
          </a:p>
          <a:p>
            <a:r>
              <a:rPr lang="en-US" dirty="0"/>
              <a:t>It’s not just targets of bullying who are hurt. Students who bully are impacted by their behavior – they may have problems with the law when they’re older. Also, students who witness bullying often feel angry or upset when they see bullying, but don’t know how to help.</a:t>
            </a:r>
          </a:p>
          <a:p>
            <a:endParaRPr lang="en-US" dirty="0"/>
          </a:p>
          <a:p>
            <a:r>
              <a:rPr lang="en-US" dirty="0"/>
              <a:t>Bullying prevention matters because it can help create a kind and safe school environment where everyone is respected. All students deserve to feel safe and supported at school, online, and in their community!</a:t>
            </a:r>
          </a:p>
          <a:p>
            <a:endParaRPr lang="en-US" dirty="0"/>
          </a:p>
          <a:p>
            <a:r>
              <a:rPr lang="en-US" b="1" dirty="0"/>
              <a:t>Discussion question</a:t>
            </a:r>
            <a:r>
              <a:rPr lang="en-US" dirty="0"/>
              <a:t>: Why do you think bullying prevention is important?</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4</a:t>
            </a:fld>
            <a:r>
              <a:rPr lang="en-US" altLang="en-US"/>
              <a:t> - </a:t>
            </a:r>
          </a:p>
        </p:txBody>
      </p:sp>
    </p:spTree>
    <p:extLst>
      <p:ext uri="{BB962C8B-B14F-4D97-AF65-F5344CB8AC3E}">
        <p14:creationId xmlns:p14="http://schemas.microsoft.com/office/powerpoint/2010/main" val="290704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1450" y="355600"/>
            <a:ext cx="2581275" cy="1992313"/>
          </a:xfrm>
        </p:spPr>
      </p:sp>
      <p:sp>
        <p:nvSpPr>
          <p:cNvPr id="3" name="Notes Placeholder 2"/>
          <p:cNvSpPr>
            <a:spLocks noGrp="1"/>
          </p:cNvSpPr>
          <p:nvPr>
            <p:ph type="body" idx="1"/>
          </p:nvPr>
        </p:nvSpPr>
        <p:spPr/>
        <p:txBody>
          <a:bodyPr/>
          <a:lstStyle/>
          <a:p>
            <a:r>
              <a:rPr lang="en-US" b="1" dirty="0"/>
              <a:t>Slide title: </a:t>
            </a:r>
            <a:r>
              <a:rPr lang="en-US" dirty="0"/>
              <a:t>Who Gets Bullied?</a:t>
            </a:r>
            <a:r>
              <a:rPr lang="en-US" b="1" dirty="0"/>
              <a:t> </a:t>
            </a:r>
          </a:p>
          <a:p>
            <a:endParaRPr lang="en-US" b="1" dirty="0"/>
          </a:p>
          <a:p>
            <a:r>
              <a:rPr lang="en-US" b="1" dirty="0"/>
              <a:t>Objective: </a:t>
            </a:r>
            <a:r>
              <a:rPr lang="en-US" dirty="0"/>
              <a:t>This slide shows that bullying can </a:t>
            </a:r>
          </a:p>
          <a:p>
            <a:r>
              <a:rPr lang="en-US" dirty="0"/>
              <a:t>happen to anyone!</a:t>
            </a:r>
          </a:p>
          <a:p>
            <a:endParaRPr lang="en-US" dirty="0"/>
          </a:p>
          <a:p>
            <a:endParaRPr lang="en-US" dirty="0"/>
          </a:p>
          <a:p>
            <a:endParaRPr lang="en-US" dirty="0"/>
          </a:p>
          <a:p>
            <a:endParaRPr lang="en-US" dirty="0"/>
          </a:p>
          <a:p>
            <a:r>
              <a:rPr lang="en-US" dirty="0"/>
              <a:t>Think that bullying only happens to the shy, small kid? In reality, bullying can happen to anyone. It’s all about a behavior – with one person hurting or harming another. This means, it can happen to the shy, quiet students or the class tough guy. Girls, boys, preschool kids, high school teens – anyone can experience bullying.</a:t>
            </a:r>
          </a:p>
          <a:p>
            <a:endParaRPr lang="en-US" dirty="0"/>
          </a:p>
          <a:p>
            <a:r>
              <a:rPr lang="en-US" dirty="0"/>
              <a:t>But it’s important to remember no one ever deserves to be bullied.</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5</a:t>
            </a:fld>
            <a:r>
              <a:rPr lang="en-US" altLang="en-US"/>
              <a:t> - </a:t>
            </a:r>
          </a:p>
        </p:txBody>
      </p:sp>
    </p:spTree>
    <p:extLst>
      <p:ext uri="{BB962C8B-B14F-4D97-AF65-F5344CB8AC3E}">
        <p14:creationId xmlns:p14="http://schemas.microsoft.com/office/powerpoint/2010/main" val="60097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Who Does The Bullying</a:t>
            </a:r>
            <a:endParaRPr lang="en-US" b="1" dirty="0"/>
          </a:p>
          <a:p>
            <a:endParaRPr lang="en-US" b="1" dirty="0"/>
          </a:p>
          <a:p>
            <a:r>
              <a:rPr lang="en-US" b="1" dirty="0"/>
              <a:t>Objective: </a:t>
            </a:r>
            <a:r>
              <a:rPr lang="en-US" dirty="0"/>
              <a:t>This slide shows that anyone can bully – it’s</a:t>
            </a:r>
          </a:p>
          <a:p>
            <a:r>
              <a:rPr lang="en-US" dirty="0"/>
              <a:t> all about behavior.</a:t>
            </a:r>
          </a:p>
          <a:p>
            <a:endParaRPr lang="en-US" dirty="0"/>
          </a:p>
          <a:p>
            <a:endParaRPr lang="en-US" dirty="0"/>
          </a:p>
          <a:p>
            <a:endParaRPr lang="en-US" dirty="0"/>
          </a:p>
          <a:p>
            <a:endParaRPr lang="en-US" dirty="0"/>
          </a:p>
          <a:p>
            <a:r>
              <a:rPr lang="en-US" dirty="0"/>
              <a:t>Think bullying is just the big, tough kid on the playground who pushes everyone around? It could be, but it could also be the cheerleader or the quiet kid.</a:t>
            </a:r>
          </a:p>
          <a:p>
            <a:endParaRPr lang="en-US" dirty="0"/>
          </a:p>
          <a:p>
            <a:r>
              <a:rPr lang="en-US" dirty="0"/>
              <a:t>It’s not the appearance that defines someone who bullies, but their behavior. Regardless of how someone looks, if they are hurting or harming another person physically or emotionally, that’s bullying. It can be anyone, of any size, age, grade or gender. </a:t>
            </a:r>
          </a:p>
          <a:p>
            <a:endParaRPr lang="en-US" dirty="0"/>
          </a:p>
          <a:p>
            <a:r>
              <a:rPr lang="en-US" dirty="0"/>
              <a:t>Kids bully for all sorts of reasons. There’s no one reason someone bullies or one kind of person who bullies. Some kids bully because they don’t know how much it’s really hurting the other person, or because they think it makes them look cool. Others believe that some kids deserve to be bullied because they think they’re weak or unpopular. Sometimes the kid who’s bullying is trying to gain control over someone else because there are other things going on in their life that they can’t control. Many kids who bully are actually being bullied themselves as well. These aren’t the only reasons kids choose to bully, but they’re some of the most common ones. </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6</a:t>
            </a:fld>
            <a:r>
              <a:rPr lang="en-US" altLang="en-US"/>
              <a:t> - </a:t>
            </a:r>
          </a:p>
        </p:txBody>
      </p:sp>
    </p:spTree>
    <p:extLst>
      <p:ext uri="{BB962C8B-B14F-4D97-AF65-F5344CB8AC3E}">
        <p14:creationId xmlns:p14="http://schemas.microsoft.com/office/powerpoint/2010/main" val="225589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Who Else is Involved? </a:t>
            </a:r>
          </a:p>
          <a:p>
            <a:endParaRPr lang="en-US" b="1" dirty="0"/>
          </a:p>
          <a:p>
            <a:r>
              <a:rPr lang="en-US" b="1" dirty="0"/>
              <a:t>Objective: </a:t>
            </a:r>
            <a:r>
              <a:rPr lang="en-US" dirty="0"/>
              <a:t>Educate students further about the witness or</a:t>
            </a:r>
          </a:p>
          <a:p>
            <a:r>
              <a:rPr lang="en-US" dirty="0"/>
              <a:t> bystander role. </a:t>
            </a:r>
          </a:p>
          <a:p>
            <a:endParaRPr lang="en-US" dirty="0"/>
          </a:p>
          <a:p>
            <a:endParaRPr lang="en-US" dirty="0"/>
          </a:p>
          <a:p>
            <a:endParaRPr lang="en-US" dirty="0"/>
          </a:p>
          <a:p>
            <a:endParaRPr lang="en-US" dirty="0"/>
          </a:p>
          <a:p>
            <a:r>
              <a:rPr lang="en-US" dirty="0"/>
              <a:t>The role that a majority of kids play in a bullying situation is the witness – or bystander. This is the group of kids who see bullying happen and play a huge role in preventing bullying. How they respond can really change the situation.</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7</a:t>
            </a:fld>
            <a:r>
              <a:rPr lang="en-US" altLang="en-US"/>
              <a:t> - </a:t>
            </a:r>
          </a:p>
        </p:txBody>
      </p:sp>
    </p:spTree>
    <p:extLst>
      <p:ext uri="{BB962C8B-B14F-4D97-AF65-F5344CB8AC3E}">
        <p14:creationId xmlns:p14="http://schemas.microsoft.com/office/powerpoint/2010/main" val="345994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dirty="0"/>
              <a:t>There’s more – roles in bullying</a:t>
            </a:r>
            <a:endParaRPr lang="en-US" b="1" dirty="0"/>
          </a:p>
          <a:p>
            <a:endParaRPr lang="en-US" b="1" dirty="0"/>
          </a:p>
          <a:p>
            <a:r>
              <a:rPr lang="en-US" b="1" dirty="0"/>
              <a:t>Objective: </a:t>
            </a:r>
            <a:r>
              <a:rPr lang="en-US" dirty="0"/>
              <a:t> Show there are different roles that students </a:t>
            </a:r>
          </a:p>
          <a:p>
            <a:r>
              <a:rPr lang="en-US" dirty="0"/>
              <a:t>can play in a bullying situation and reaffirm that it’s all </a:t>
            </a:r>
          </a:p>
          <a:p>
            <a:r>
              <a:rPr lang="en-US" dirty="0"/>
              <a:t>about behavior. </a:t>
            </a:r>
          </a:p>
          <a:p>
            <a:endParaRPr lang="en-US" b="1" dirty="0"/>
          </a:p>
          <a:p>
            <a:endParaRPr lang="en-US" b="1" dirty="0"/>
          </a:p>
          <a:p>
            <a:r>
              <a:rPr lang="en-US" dirty="0"/>
              <a:t>There are three roles a student can play in a bullying situation:</a:t>
            </a:r>
          </a:p>
          <a:p>
            <a:pPr marL="228600" indent="-228600">
              <a:buFont typeface="+mj-lt"/>
              <a:buAutoNum type="arabicPeriod"/>
            </a:pPr>
            <a:r>
              <a:rPr lang="en-US" dirty="0"/>
              <a:t>The person experiencing bullying </a:t>
            </a:r>
          </a:p>
          <a:p>
            <a:pPr marL="228600" indent="-228600">
              <a:buFont typeface="+mj-lt"/>
              <a:buAutoNum type="arabicPeriod"/>
            </a:pPr>
            <a:r>
              <a:rPr lang="en-US" dirty="0"/>
              <a:t>The person doing the bullying</a:t>
            </a:r>
          </a:p>
          <a:p>
            <a:pPr marL="228600" indent="-228600">
              <a:buFont typeface="+mj-lt"/>
              <a:buAutoNum type="arabicPeriod"/>
            </a:pPr>
            <a:r>
              <a:rPr lang="en-US" dirty="0"/>
              <a:t>Those that see the bullying happening. </a:t>
            </a:r>
          </a:p>
          <a:p>
            <a:pPr marL="228600" indent="-228600">
              <a:buFont typeface="+mj-lt"/>
              <a:buAutoNum type="arabicPeriod"/>
            </a:pPr>
            <a:endParaRPr lang="en-US" dirty="0"/>
          </a:p>
          <a:p>
            <a:r>
              <a:rPr lang="en-US" dirty="0"/>
              <a:t>Students can play multiple roles in a bullying situation. For example: somebody who was bullied on the bus in the morning, may bullying another student during lunch. Or the kid who laughed with other kids at a fight yesterday, might ask the new kid with no friends to sit with him at lunch today.</a:t>
            </a:r>
          </a:p>
          <a:p>
            <a:endParaRPr lang="en-US" dirty="0"/>
          </a:p>
          <a:p>
            <a:r>
              <a:rPr lang="en-US" dirty="0"/>
              <a:t>Bullying is ALL about behavior and behavior can change. That’s why it’s important not to label another kid a ‘bully’ or ‘victim’. Their behavior can be changed and redirected to be positive. </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8</a:t>
            </a:fld>
            <a:r>
              <a:rPr lang="en-US" altLang="en-US"/>
              <a:t> - </a:t>
            </a:r>
          </a:p>
        </p:txBody>
      </p:sp>
    </p:spTree>
    <p:extLst>
      <p:ext uri="{BB962C8B-B14F-4D97-AF65-F5344CB8AC3E}">
        <p14:creationId xmlns:p14="http://schemas.microsoft.com/office/powerpoint/2010/main" val="203018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Telling vs. Tattling</a:t>
            </a:r>
            <a:r>
              <a:rPr lang="en-US" b="1" dirty="0"/>
              <a:t> </a:t>
            </a:r>
          </a:p>
          <a:p>
            <a:endParaRPr lang="en-US" b="1" dirty="0"/>
          </a:p>
          <a:p>
            <a:r>
              <a:rPr lang="en-US" b="1" dirty="0"/>
              <a:t>Objective: </a:t>
            </a:r>
            <a:r>
              <a:rPr lang="en-US" dirty="0"/>
              <a:t>This slide will help students recognize the </a:t>
            </a:r>
          </a:p>
          <a:p>
            <a:r>
              <a:rPr lang="en-US" dirty="0"/>
              <a:t>difference between tattling and telling.</a:t>
            </a:r>
          </a:p>
          <a:p>
            <a:endParaRPr lang="en-US" dirty="0"/>
          </a:p>
          <a:p>
            <a:endParaRPr lang="en-US" dirty="0"/>
          </a:p>
          <a:p>
            <a:endParaRPr lang="en-US" dirty="0"/>
          </a:p>
          <a:p>
            <a:endParaRPr lang="en-US" dirty="0"/>
          </a:p>
          <a:p>
            <a:r>
              <a:rPr lang="en-US" dirty="0"/>
              <a:t>A lot of kids say that they don’t want to tell an adult about bullying because they don’t want to be called a tattle-tale. But there’s a big difference between “telling” and “tattling.”</a:t>
            </a:r>
          </a:p>
          <a:p>
            <a:endParaRPr lang="en-US" dirty="0"/>
          </a:p>
          <a:p>
            <a:r>
              <a:rPr lang="en-US" dirty="0"/>
              <a:t>Telling is done to protect yourself or another student from getting hurt. For example, if you or a friend experience bullying, talking with an adult about this would be considered TELLING. You are protecting yourself or your friend, and ensuring your safe at school.</a:t>
            </a:r>
          </a:p>
          <a:p>
            <a:endParaRPr lang="en-US" dirty="0"/>
          </a:p>
          <a:p>
            <a:r>
              <a:rPr lang="en-US" dirty="0"/>
              <a:t>Tattling is done to get someone in trouble. For example, you see someone at your lunch table that doesn’t drink all of their milk and throws it away. Reporting this to an adult may be considered tattling, as you are trying to get the purpose in trouble. </a:t>
            </a:r>
          </a:p>
          <a:p>
            <a:endParaRPr lang="en-US" dirty="0"/>
          </a:p>
          <a:p>
            <a:r>
              <a:rPr lang="en-US" dirty="0"/>
              <a:t>Think – Is your safety or a friend’s safety concerned? Is this problem important? Is someone being hurt or harmed – physically or emotionally?</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9</a:t>
            </a:fld>
            <a:r>
              <a:rPr lang="en-US" altLang="en-US"/>
              <a:t> - </a:t>
            </a:r>
          </a:p>
        </p:txBody>
      </p:sp>
    </p:spTree>
    <p:extLst>
      <p:ext uri="{BB962C8B-B14F-4D97-AF65-F5344CB8AC3E}">
        <p14:creationId xmlns:p14="http://schemas.microsoft.com/office/powerpoint/2010/main" val="317091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0144" y="1937895"/>
            <a:ext cx="13034963" cy="4122479"/>
          </a:xfrm>
        </p:spPr>
        <p:txBody>
          <a:bodyPr anchor="b"/>
          <a:lstStyle>
            <a:lvl1pPr algn="ctr">
              <a:defRPr sz="10063"/>
            </a:lvl1pPr>
          </a:lstStyle>
          <a:p>
            <a:r>
              <a:rPr lang="en-US"/>
              <a:t>Click to edit Master title style</a:t>
            </a:r>
            <a:endParaRPr lang="en-US" dirty="0"/>
          </a:p>
        </p:txBody>
      </p:sp>
      <p:sp>
        <p:nvSpPr>
          <p:cNvPr id="3" name="Subtitle 2"/>
          <p:cNvSpPr>
            <a:spLocks noGrp="1"/>
          </p:cNvSpPr>
          <p:nvPr>
            <p:ph type="subTitle" idx="1"/>
          </p:nvPr>
        </p:nvSpPr>
        <p:spPr>
          <a:xfrm>
            <a:off x="1916906" y="6219352"/>
            <a:ext cx="11501438" cy="2858873"/>
          </a:xfrm>
        </p:spPr>
        <p:txBody>
          <a:bodyPr/>
          <a:lstStyle>
            <a:lvl1pPr marL="0" indent="0" algn="ctr">
              <a:buNone/>
              <a:defRPr sz="4025"/>
            </a:lvl1pPr>
            <a:lvl2pPr marL="766770" indent="0" algn="ctr">
              <a:buNone/>
              <a:defRPr sz="3354"/>
            </a:lvl2pPr>
            <a:lvl3pPr marL="1533540" indent="0" algn="ctr">
              <a:buNone/>
              <a:defRPr sz="3019"/>
            </a:lvl3pPr>
            <a:lvl4pPr marL="2300310" indent="0" algn="ctr">
              <a:buNone/>
              <a:defRPr sz="2683"/>
            </a:lvl4pPr>
            <a:lvl5pPr marL="3067080" indent="0" algn="ctr">
              <a:buNone/>
              <a:defRPr sz="2683"/>
            </a:lvl5pPr>
            <a:lvl6pPr marL="3833851" indent="0" algn="ctr">
              <a:buNone/>
              <a:defRPr sz="2683"/>
            </a:lvl6pPr>
            <a:lvl7pPr marL="4600621" indent="0" algn="ctr">
              <a:buNone/>
              <a:defRPr sz="2683"/>
            </a:lvl7pPr>
            <a:lvl8pPr marL="5367391" indent="0" algn="ctr">
              <a:buNone/>
              <a:defRPr sz="2683"/>
            </a:lvl8pPr>
            <a:lvl9pPr marL="6134161" indent="0" algn="ctr">
              <a:buNone/>
              <a:defRPr sz="268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9BA4FE-886C-0E4F-AF27-E6664D1DD0A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BA4FE-886C-0E4F-AF27-E6664D1DD0A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4289" y="630432"/>
            <a:ext cx="3306663" cy="10034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54299" y="630432"/>
            <a:ext cx="9728299" cy="1003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BA4FE-886C-0E4F-AF27-E6664D1DD0A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BA4FE-886C-0E4F-AF27-E6664D1DD0A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6312" y="2952071"/>
            <a:ext cx="13226653" cy="4925594"/>
          </a:xfrm>
        </p:spPr>
        <p:txBody>
          <a:bodyPr anchor="b"/>
          <a:lstStyle>
            <a:lvl1pPr>
              <a:defRPr sz="10063"/>
            </a:lvl1pPr>
          </a:lstStyle>
          <a:p>
            <a:r>
              <a:rPr lang="en-US"/>
              <a:t>Click to edit Master title style</a:t>
            </a:r>
            <a:endParaRPr lang="en-US" dirty="0"/>
          </a:p>
        </p:txBody>
      </p:sp>
      <p:sp>
        <p:nvSpPr>
          <p:cNvPr id="3" name="Text Placeholder 2"/>
          <p:cNvSpPr>
            <a:spLocks noGrp="1"/>
          </p:cNvSpPr>
          <p:nvPr>
            <p:ph type="body" idx="1"/>
          </p:nvPr>
        </p:nvSpPr>
        <p:spPr>
          <a:xfrm>
            <a:off x="1046312" y="7924263"/>
            <a:ext cx="13226653" cy="2590254"/>
          </a:xfrm>
        </p:spPr>
        <p:txBody>
          <a:bodyPr/>
          <a:lstStyle>
            <a:lvl1pPr marL="0" indent="0">
              <a:buNone/>
              <a:defRPr sz="4025">
                <a:solidFill>
                  <a:schemeClr val="tx1"/>
                </a:solidFill>
              </a:defRPr>
            </a:lvl1pPr>
            <a:lvl2pPr marL="766770" indent="0">
              <a:buNone/>
              <a:defRPr sz="3354">
                <a:solidFill>
                  <a:schemeClr val="tx1">
                    <a:tint val="75000"/>
                  </a:schemeClr>
                </a:solidFill>
              </a:defRPr>
            </a:lvl2pPr>
            <a:lvl3pPr marL="1533540" indent="0">
              <a:buNone/>
              <a:defRPr sz="3019">
                <a:solidFill>
                  <a:schemeClr val="tx1">
                    <a:tint val="75000"/>
                  </a:schemeClr>
                </a:solidFill>
              </a:defRPr>
            </a:lvl3pPr>
            <a:lvl4pPr marL="2300310" indent="0">
              <a:buNone/>
              <a:defRPr sz="2683">
                <a:solidFill>
                  <a:schemeClr val="tx1">
                    <a:tint val="75000"/>
                  </a:schemeClr>
                </a:solidFill>
              </a:defRPr>
            </a:lvl4pPr>
            <a:lvl5pPr marL="3067080" indent="0">
              <a:buNone/>
              <a:defRPr sz="2683">
                <a:solidFill>
                  <a:schemeClr val="tx1">
                    <a:tint val="75000"/>
                  </a:schemeClr>
                </a:solidFill>
              </a:defRPr>
            </a:lvl5pPr>
            <a:lvl6pPr marL="3833851" indent="0">
              <a:buNone/>
              <a:defRPr sz="2683">
                <a:solidFill>
                  <a:schemeClr val="tx1">
                    <a:tint val="75000"/>
                  </a:schemeClr>
                </a:solidFill>
              </a:defRPr>
            </a:lvl6pPr>
            <a:lvl7pPr marL="4600621" indent="0">
              <a:buNone/>
              <a:defRPr sz="2683">
                <a:solidFill>
                  <a:schemeClr val="tx1">
                    <a:tint val="75000"/>
                  </a:schemeClr>
                </a:solidFill>
              </a:defRPr>
            </a:lvl7pPr>
            <a:lvl8pPr marL="5367391" indent="0">
              <a:buNone/>
              <a:defRPr sz="2683">
                <a:solidFill>
                  <a:schemeClr val="tx1">
                    <a:tint val="75000"/>
                  </a:schemeClr>
                </a:solidFill>
              </a:defRPr>
            </a:lvl8pPr>
            <a:lvl9pPr marL="6134161" indent="0">
              <a:buNone/>
              <a:defRPr sz="26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BA4FE-886C-0E4F-AF27-E6664D1DD0AE}"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54299" y="3152162"/>
            <a:ext cx="6517481" cy="7513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763470" y="3152162"/>
            <a:ext cx="6517481" cy="7513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9BA4FE-886C-0E4F-AF27-E6664D1DD0AE}"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6296" y="630435"/>
            <a:ext cx="13226653" cy="22887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56297" y="2902731"/>
            <a:ext cx="6487529" cy="1422583"/>
          </a:xfrm>
        </p:spPr>
        <p:txBody>
          <a:bodyPr anchor="b"/>
          <a:lstStyle>
            <a:lvl1pPr marL="0" indent="0">
              <a:buNone/>
              <a:defRPr sz="4025" b="1"/>
            </a:lvl1pPr>
            <a:lvl2pPr marL="766770" indent="0">
              <a:buNone/>
              <a:defRPr sz="3354" b="1"/>
            </a:lvl2pPr>
            <a:lvl3pPr marL="1533540" indent="0">
              <a:buNone/>
              <a:defRPr sz="3019" b="1"/>
            </a:lvl3pPr>
            <a:lvl4pPr marL="2300310" indent="0">
              <a:buNone/>
              <a:defRPr sz="2683" b="1"/>
            </a:lvl4pPr>
            <a:lvl5pPr marL="3067080" indent="0">
              <a:buNone/>
              <a:defRPr sz="2683" b="1"/>
            </a:lvl5pPr>
            <a:lvl6pPr marL="3833851" indent="0">
              <a:buNone/>
              <a:defRPr sz="2683" b="1"/>
            </a:lvl6pPr>
            <a:lvl7pPr marL="4600621" indent="0">
              <a:buNone/>
              <a:defRPr sz="2683" b="1"/>
            </a:lvl7pPr>
            <a:lvl8pPr marL="5367391" indent="0">
              <a:buNone/>
              <a:defRPr sz="2683" b="1"/>
            </a:lvl8pPr>
            <a:lvl9pPr marL="6134161" indent="0">
              <a:buNone/>
              <a:defRPr sz="2683" b="1"/>
            </a:lvl9pPr>
          </a:lstStyle>
          <a:p>
            <a:pPr lvl="0"/>
            <a:r>
              <a:rPr lang="en-US"/>
              <a:t>Click to edit Master text styles</a:t>
            </a:r>
          </a:p>
        </p:txBody>
      </p:sp>
      <p:sp>
        <p:nvSpPr>
          <p:cNvPr id="4" name="Content Placeholder 3"/>
          <p:cNvSpPr>
            <a:spLocks noGrp="1"/>
          </p:cNvSpPr>
          <p:nvPr>
            <p:ph sz="half" idx="2"/>
          </p:nvPr>
        </p:nvSpPr>
        <p:spPr>
          <a:xfrm>
            <a:off x="1056297" y="4325314"/>
            <a:ext cx="6487529" cy="6361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763471" y="2902731"/>
            <a:ext cx="6519479" cy="1422583"/>
          </a:xfrm>
        </p:spPr>
        <p:txBody>
          <a:bodyPr anchor="b"/>
          <a:lstStyle>
            <a:lvl1pPr marL="0" indent="0">
              <a:buNone/>
              <a:defRPr sz="4025" b="1"/>
            </a:lvl1pPr>
            <a:lvl2pPr marL="766770" indent="0">
              <a:buNone/>
              <a:defRPr sz="3354" b="1"/>
            </a:lvl2pPr>
            <a:lvl3pPr marL="1533540" indent="0">
              <a:buNone/>
              <a:defRPr sz="3019" b="1"/>
            </a:lvl3pPr>
            <a:lvl4pPr marL="2300310" indent="0">
              <a:buNone/>
              <a:defRPr sz="2683" b="1"/>
            </a:lvl4pPr>
            <a:lvl5pPr marL="3067080" indent="0">
              <a:buNone/>
              <a:defRPr sz="2683" b="1"/>
            </a:lvl5pPr>
            <a:lvl6pPr marL="3833851" indent="0">
              <a:buNone/>
              <a:defRPr sz="2683" b="1"/>
            </a:lvl6pPr>
            <a:lvl7pPr marL="4600621" indent="0">
              <a:buNone/>
              <a:defRPr sz="2683" b="1"/>
            </a:lvl7pPr>
            <a:lvl8pPr marL="5367391" indent="0">
              <a:buNone/>
              <a:defRPr sz="2683" b="1"/>
            </a:lvl8pPr>
            <a:lvl9pPr marL="6134161" indent="0">
              <a:buNone/>
              <a:defRPr sz="2683" b="1"/>
            </a:lvl9pPr>
          </a:lstStyle>
          <a:p>
            <a:pPr lvl="0"/>
            <a:r>
              <a:rPr lang="en-US"/>
              <a:t>Click to edit Master text styles</a:t>
            </a:r>
          </a:p>
        </p:txBody>
      </p:sp>
      <p:sp>
        <p:nvSpPr>
          <p:cNvPr id="6" name="Content Placeholder 5"/>
          <p:cNvSpPr>
            <a:spLocks noGrp="1"/>
          </p:cNvSpPr>
          <p:nvPr>
            <p:ph sz="quarter" idx="4"/>
          </p:nvPr>
        </p:nvSpPr>
        <p:spPr>
          <a:xfrm>
            <a:off x="7763471" y="4325314"/>
            <a:ext cx="6519479" cy="6361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BA4FE-886C-0E4F-AF27-E6664D1DD0AE}" type="datetimeFigureOut">
              <a:rPr lang="en-US" smtClean="0"/>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9BA4FE-886C-0E4F-AF27-E6664D1DD0AE}" type="datetimeFigureOut">
              <a:rPr lang="en-US" smtClean="0"/>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BA4FE-886C-0E4F-AF27-E6664D1DD0AE}" type="datetimeFigureOut">
              <a:rPr lang="en-US" smtClean="0"/>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96" y="789411"/>
            <a:ext cx="4946017" cy="2762938"/>
          </a:xfrm>
        </p:spPr>
        <p:txBody>
          <a:bodyPr anchor="b"/>
          <a:lstStyle>
            <a:lvl1pPr>
              <a:defRPr sz="5367"/>
            </a:lvl1pPr>
          </a:lstStyle>
          <a:p>
            <a:r>
              <a:rPr lang="en-US"/>
              <a:t>Click to edit Master title style</a:t>
            </a:r>
            <a:endParaRPr lang="en-US" dirty="0"/>
          </a:p>
        </p:txBody>
      </p:sp>
      <p:sp>
        <p:nvSpPr>
          <p:cNvPr id="3" name="Content Placeholder 2"/>
          <p:cNvSpPr>
            <a:spLocks noGrp="1"/>
          </p:cNvSpPr>
          <p:nvPr>
            <p:ph idx="1"/>
          </p:nvPr>
        </p:nvSpPr>
        <p:spPr>
          <a:xfrm>
            <a:off x="6519479" y="1704911"/>
            <a:ext cx="7763470" cy="8414901"/>
          </a:xfrm>
        </p:spPr>
        <p:txBody>
          <a:bodyPr/>
          <a:lstStyle>
            <a:lvl1pPr>
              <a:defRPr sz="5367"/>
            </a:lvl1pPr>
            <a:lvl2pPr>
              <a:defRPr sz="4696"/>
            </a:lvl2pPr>
            <a:lvl3pPr>
              <a:defRPr sz="4025"/>
            </a:lvl3pPr>
            <a:lvl4pPr>
              <a:defRPr sz="3354"/>
            </a:lvl4pPr>
            <a:lvl5pPr>
              <a:defRPr sz="3354"/>
            </a:lvl5pPr>
            <a:lvl6pPr>
              <a:defRPr sz="3354"/>
            </a:lvl6pPr>
            <a:lvl7pPr>
              <a:defRPr sz="3354"/>
            </a:lvl7pPr>
            <a:lvl8pPr>
              <a:defRPr sz="3354"/>
            </a:lvl8pPr>
            <a:lvl9pPr>
              <a:defRPr sz="33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56296" y="3552349"/>
            <a:ext cx="4946017" cy="6581166"/>
          </a:xfrm>
        </p:spPr>
        <p:txBody>
          <a:bodyPr/>
          <a:lstStyle>
            <a:lvl1pPr marL="0" indent="0">
              <a:buNone/>
              <a:defRPr sz="2683"/>
            </a:lvl1pPr>
            <a:lvl2pPr marL="766770" indent="0">
              <a:buNone/>
              <a:defRPr sz="2348"/>
            </a:lvl2pPr>
            <a:lvl3pPr marL="1533540" indent="0">
              <a:buNone/>
              <a:defRPr sz="2013"/>
            </a:lvl3pPr>
            <a:lvl4pPr marL="2300310" indent="0">
              <a:buNone/>
              <a:defRPr sz="1677"/>
            </a:lvl4pPr>
            <a:lvl5pPr marL="3067080" indent="0">
              <a:buNone/>
              <a:defRPr sz="1677"/>
            </a:lvl5pPr>
            <a:lvl6pPr marL="3833851" indent="0">
              <a:buNone/>
              <a:defRPr sz="1677"/>
            </a:lvl6pPr>
            <a:lvl7pPr marL="4600621" indent="0">
              <a:buNone/>
              <a:defRPr sz="1677"/>
            </a:lvl7pPr>
            <a:lvl8pPr marL="5367391" indent="0">
              <a:buNone/>
              <a:defRPr sz="1677"/>
            </a:lvl8pPr>
            <a:lvl9pPr marL="6134161" indent="0">
              <a:buNone/>
              <a:defRPr sz="1677"/>
            </a:lvl9pPr>
          </a:lstStyle>
          <a:p>
            <a:pPr lvl="0"/>
            <a:r>
              <a:rPr lang="en-US"/>
              <a:t>Click to edit Master text styles</a:t>
            </a:r>
          </a:p>
        </p:txBody>
      </p:sp>
      <p:sp>
        <p:nvSpPr>
          <p:cNvPr id="5" name="Date Placeholder 4"/>
          <p:cNvSpPr>
            <a:spLocks noGrp="1"/>
          </p:cNvSpPr>
          <p:nvPr>
            <p:ph type="dt" sz="half" idx="10"/>
          </p:nvPr>
        </p:nvSpPr>
        <p:spPr/>
        <p:txBody>
          <a:bodyPr/>
          <a:lstStyle/>
          <a:p>
            <a:fld id="{499BA4FE-886C-0E4F-AF27-E6664D1DD0AE}"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96" y="789411"/>
            <a:ext cx="4946017" cy="2762938"/>
          </a:xfrm>
        </p:spPr>
        <p:txBody>
          <a:bodyPr anchor="b"/>
          <a:lstStyle>
            <a:lvl1pPr>
              <a:defRPr sz="53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519479" y="1704911"/>
            <a:ext cx="7763470" cy="8414901"/>
          </a:xfrm>
        </p:spPr>
        <p:txBody>
          <a:bodyPr anchor="t"/>
          <a:lstStyle>
            <a:lvl1pPr marL="0" indent="0">
              <a:buNone/>
              <a:defRPr sz="5367"/>
            </a:lvl1pPr>
            <a:lvl2pPr marL="766770" indent="0">
              <a:buNone/>
              <a:defRPr sz="4696"/>
            </a:lvl2pPr>
            <a:lvl3pPr marL="1533540" indent="0">
              <a:buNone/>
              <a:defRPr sz="4025"/>
            </a:lvl3pPr>
            <a:lvl4pPr marL="2300310" indent="0">
              <a:buNone/>
              <a:defRPr sz="3354"/>
            </a:lvl4pPr>
            <a:lvl5pPr marL="3067080" indent="0">
              <a:buNone/>
              <a:defRPr sz="3354"/>
            </a:lvl5pPr>
            <a:lvl6pPr marL="3833851" indent="0">
              <a:buNone/>
              <a:defRPr sz="3354"/>
            </a:lvl6pPr>
            <a:lvl7pPr marL="4600621" indent="0">
              <a:buNone/>
              <a:defRPr sz="3354"/>
            </a:lvl7pPr>
            <a:lvl8pPr marL="5367391" indent="0">
              <a:buNone/>
              <a:defRPr sz="3354"/>
            </a:lvl8pPr>
            <a:lvl9pPr marL="6134161" indent="0">
              <a:buNone/>
              <a:defRPr sz="3354"/>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56296" y="3552349"/>
            <a:ext cx="4946017" cy="6581166"/>
          </a:xfrm>
        </p:spPr>
        <p:txBody>
          <a:bodyPr/>
          <a:lstStyle>
            <a:lvl1pPr marL="0" indent="0">
              <a:buNone/>
              <a:defRPr sz="2683"/>
            </a:lvl1pPr>
            <a:lvl2pPr marL="766770" indent="0">
              <a:buNone/>
              <a:defRPr sz="2348"/>
            </a:lvl2pPr>
            <a:lvl3pPr marL="1533540" indent="0">
              <a:buNone/>
              <a:defRPr sz="2013"/>
            </a:lvl3pPr>
            <a:lvl4pPr marL="2300310" indent="0">
              <a:buNone/>
              <a:defRPr sz="1677"/>
            </a:lvl4pPr>
            <a:lvl5pPr marL="3067080" indent="0">
              <a:buNone/>
              <a:defRPr sz="1677"/>
            </a:lvl5pPr>
            <a:lvl6pPr marL="3833851" indent="0">
              <a:buNone/>
              <a:defRPr sz="1677"/>
            </a:lvl6pPr>
            <a:lvl7pPr marL="4600621" indent="0">
              <a:buNone/>
              <a:defRPr sz="1677"/>
            </a:lvl7pPr>
            <a:lvl8pPr marL="5367391" indent="0">
              <a:buNone/>
              <a:defRPr sz="1677"/>
            </a:lvl8pPr>
            <a:lvl9pPr marL="6134161" indent="0">
              <a:buNone/>
              <a:defRPr sz="1677"/>
            </a:lvl9pPr>
          </a:lstStyle>
          <a:p>
            <a:pPr lvl="0"/>
            <a:r>
              <a:rPr lang="en-US"/>
              <a:t>Click to edit Master text styles</a:t>
            </a:r>
          </a:p>
        </p:txBody>
      </p:sp>
      <p:sp>
        <p:nvSpPr>
          <p:cNvPr id="5" name="Date Placeholder 4"/>
          <p:cNvSpPr>
            <a:spLocks noGrp="1"/>
          </p:cNvSpPr>
          <p:nvPr>
            <p:ph type="dt" sz="half" idx="10"/>
          </p:nvPr>
        </p:nvSpPr>
        <p:spPr/>
        <p:txBody>
          <a:bodyPr/>
          <a:lstStyle/>
          <a:p>
            <a:fld id="{499BA4FE-886C-0E4F-AF27-E6664D1DD0AE}" type="datetimeFigureOut">
              <a:rPr lang="en-US" smtClean="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42245-BA46-A746-98D3-D515165E32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4299" y="630435"/>
            <a:ext cx="13226653" cy="22887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54299" y="3152162"/>
            <a:ext cx="13226653" cy="75131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54299" y="10975007"/>
            <a:ext cx="3450431" cy="630432"/>
          </a:xfrm>
          <a:prstGeom prst="rect">
            <a:avLst/>
          </a:prstGeom>
        </p:spPr>
        <p:txBody>
          <a:bodyPr vert="horz" lIns="91440" tIns="45720" rIns="91440" bIns="45720" rtlCol="0" anchor="ctr"/>
          <a:lstStyle>
            <a:lvl1pPr algn="l">
              <a:defRPr sz="2013">
                <a:solidFill>
                  <a:schemeClr val="tx1">
                    <a:tint val="75000"/>
                  </a:schemeClr>
                </a:solidFill>
              </a:defRPr>
            </a:lvl1pPr>
          </a:lstStyle>
          <a:p>
            <a:fld id="{499BA4FE-886C-0E4F-AF27-E6664D1DD0AE}" type="datetimeFigureOut">
              <a:rPr lang="en-US" smtClean="0"/>
              <a:t>2/23/2023</a:t>
            </a:fld>
            <a:endParaRPr lang="en-US"/>
          </a:p>
        </p:txBody>
      </p:sp>
      <p:sp>
        <p:nvSpPr>
          <p:cNvPr id="5" name="Footer Placeholder 4"/>
          <p:cNvSpPr>
            <a:spLocks noGrp="1"/>
          </p:cNvSpPr>
          <p:nvPr>
            <p:ph type="ftr" sz="quarter" idx="3"/>
          </p:nvPr>
        </p:nvSpPr>
        <p:spPr>
          <a:xfrm>
            <a:off x="5079802" y="10975007"/>
            <a:ext cx="5175647" cy="630432"/>
          </a:xfrm>
          <a:prstGeom prst="rect">
            <a:avLst/>
          </a:prstGeom>
        </p:spPr>
        <p:txBody>
          <a:bodyPr vert="horz" lIns="91440" tIns="45720" rIns="91440" bIns="45720" rtlCol="0" anchor="ctr"/>
          <a:lstStyle>
            <a:lvl1pPr algn="ctr">
              <a:defRPr sz="20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30520" y="10975007"/>
            <a:ext cx="3450431" cy="630432"/>
          </a:xfrm>
          <a:prstGeom prst="rect">
            <a:avLst/>
          </a:prstGeom>
        </p:spPr>
        <p:txBody>
          <a:bodyPr vert="horz" lIns="91440" tIns="45720" rIns="91440" bIns="45720" rtlCol="0" anchor="ctr"/>
          <a:lstStyle>
            <a:lvl1pPr algn="r">
              <a:defRPr sz="2013">
                <a:solidFill>
                  <a:schemeClr val="tx1">
                    <a:tint val="75000"/>
                  </a:schemeClr>
                </a:solidFill>
              </a:defRPr>
            </a:lvl1pPr>
          </a:lstStyle>
          <a:p>
            <a:fld id="{34342245-BA46-A746-98D3-D515165E3237}" type="slidenum">
              <a:rPr lang="en-US" smtClean="0"/>
              <a:t>‹#›</a:t>
            </a:fld>
            <a:endParaRPr lang="en-US"/>
          </a:p>
        </p:txBody>
      </p:sp>
    </p:spTree>
    <p:extLst>
      <p:ext uri="{BB962C8B-B14F-4D97-AF65-F5344CB8AC3E}">
        <p14:creationId xmlns:p14="http://schemas.microsoft.com/office/powerpoint/2010/main" val="15601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33540" rtl="0" eaLnBrk="1" latinLnBrk="0" hangingPunct="1">
        <a:lnSpc>
          <a:spcPct val="90000"/>
        </a:lnSpc>
        <a:spcBef>
          <a:spcPct val="0"/>
        </a:spcBef>
        <a:buNone/>
        <a:defRPr sz="7379" kern="1200">
          <a:solidFill>
            <a:schemeClr val="tx1"/>
          </a:solidFill>
          <a:latin typeface="+mj-lt"/>
          <a:ea typeface="+mj-ea"/>
          <a:cs typeface="+mj-cs"/>
        </a:defRPr>
      </a:lvl1pPr>
    </p:titleStyle>
    <p:bodyStyle>
      <a:lvl1pPr marL="383385" indent="-383385" algn="l" defTabSz="1533540" rtl="0" eaLnBrk="1" latinLnBrk="0" hangingPunct="1">
        <a:lnSpc>
          <a:spcPct val="90000"/>
        </a:lnSpc>
        <a:spcBef>
          <a:spcPts val="1677"/>
        </a:spcBef>
        <a:buFont typeface="Arial" panose="020B0604020202020204" pitchFamily="34" charset="0"/>
        <a:buChar char="•"/>
        <a:defRPr sz="4696" kern="1200">
          <a:solidFill>
            <a:schemeClr val="tx1"/>
          </a:solidFill>
          <a:latin typeface="+mn-lt"/>
          <a:ea typeface="+mn-ea"/>
          <a:cs typeface="+mn-cs"/>
        </a:defRPr>
      </a:lvl1pPr>
      <a:lvl2pPr marL="1150155" indent="-383385" algn="l" defTabSz="1533540" rtl="0" eaLnBrk="1" latinLnBrk="0" hangingPunct="1">
        <a:lnSpc>
          <a:spcPct val="90000"/>
        </a:lnSpc>
        <a:spcBef>
          <a:spcPts val="839"/>
        </a:spcBef>
        <a:buFont typeface="Arial" panose="020B0604020202020204" pitchFamily="34" charset="0"/>
        <a:buChar char="•"/>
        <a:defRPr sz="4025" kern="1200">
          <a:solidFill>
            <a:schemeClr val="tx1"/>
          </a:solidFill>
          <a:latin typeface="+mn-lt"/>
          <a:ea typeface="+mn-ea"/>
          <a:cs typeface="+mn-cs"/>
        </a:defRPr>
      </a:lvl2pPr>
      <a:lvl3pPr marL="1916925" indent="-383385" algn="l" defTabSz="1533540" rtl="0" eaLnBrk="1" latinLnBrk="0" hangingPunct="1">
        <a:lnSpc>
          <a:spcPct val="90000"/>
        </a:lnSpc>
        <a:spcBef>
          <a:spcPts val="839"/>
        </a:spcBef>
        <a:buFont typeface="Arial" panose="020B0604020202020204" pitchFamily="34" charset="0"/>
        <a:buChar char="•"/>
        <a:defRPr sz="3354" kern="1200">
          <a:solidFill>
            <a:schemeClr val="tx1"/>
          </a:solidFill>
          <a:latin typeface="+mn-lt"/>
          <a:ea typeface="+mn-ea"/>
          <a:cs typeface="+mn-cs"/>
        </a:defRPr>
      </a:lvl3pPr>
      <a:lvl4pPr marL="2683695"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4pPr>
      <a:lvl5pPr marL="345046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5pPr>
      <a:lvl6pPr marL="421723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6pPr>
      <a:lvl7pPr marL="498400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7pPr>
      <a:lvl8pPr marL="575077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8pPr>
      <a:lvl9pPr marL="6517546" indent="-383385" algn="l" defTabSz="1533540" rtl="0" eaLnBrk="1" latinLnBrk="0" hangingPunct="1">
        <a:lnSpc>
          <a:spcPct val="90000"/>
        </a:lnSpc>
        <a:spcBef>
          <a:spcPts val="839"/>
        </a:spcBef>
        <a:buFont typeface="Arial" panose="020B0604020202020204" pitchFamily="34" charset="0"/>
        <a:buChar char="•"/>
        <a:defRPr sz="3019" kern="1200">
          <a:solidFill>
            <a:schemeClr val="tx1"/>
          </a:solidFill>
          <a:latin typeface="+mn-lt"/>
          <a:ea typeface="+mn-ea"/>
          <a:cs typeface="+mn-cs"/>
        </a:defRPr>
      </a:lvl9pPr>
    </p:bodyStyle>
    <p:otherStyle>
      <a:defPPr>
        <a:defRPr lang="en-US"/>
      </a:defPPr>
      <a:lvl1pPr marL="0" algn="l" defTabSz="1533540" rtl="0" eaLnBrk="1" latinLnBrk="0" hangingPunct="1">
        <a:defRPr sz="3019" kern="1200">
          <a:solidFill>
            <a:schemeClr val="tx1"/>
          </a:solidFill>
          <a:latin typeface="+mn-lt"/>
          <a:ea typeface="+mn-ea"/>
          <a:cs typeface="+mn-cs"/>
        </a:defRPr>
      </a:lvl1pPr>
      <a:lvl2pPr marL="766770" algn="l" defTabSz="1533540" rtl="0" eaLnBrk="1" latinLnBrk="0" hangingPunct="1">
        <a:defRPr sz="3019" kern="1200">
          <a:solidFill>
            <a:schemeClr val="tx1"/>
          </a:solidFill>
          <a:latin typeface="+mn-lt"/>
          <a:ea typeface="+mn-ea"/>
          <a:cs typeface="+mn-cs"/>
        </a:defRPr>
      </a:lvl2pPr>
      <a:lvl3pPr marL="1533540" algn="l" defTabSz="1533540" rtl="0" eaLnBrk="1" latinLnBrk="0" hangingPunct="1">
        <a:defRPr sz="3019" kern="1200">
          <a:solidFill>
            <a:schemeClr val="tx1"/>
          </a:solidFill>
          <a:latin typeface="+mn-lt"/>
          <a:ea typeface="+mn-ea"/>
          <a:cs typeface="+mn-cs"/>
        </a:defRPr>
      </a:lvl3pPr>
      <a:lvl4pPr marL="2300310" algn="l" defTabSz="1533540" rtl="0" eaLnBrk="1" latinLnBrk="0" hangingPunct="1">
        <a:defRPr sz="3019" kern="1200">
          <a:solidFill>
            <a:schemeClr val="tx1"/>
          </a:solidFill>
          <a:latin typeface="+mn-lt"/>
          <a:ea typeface="+mn-ea"/>
          <a:cs typeface="+mn-cs"/>
        </a:defRPr>
      </a:lvl4pPr>
      <a:lvl5pPr marL="3067080" algn="l" defTabSz="1533540" rtl="0" eaLnBrk="1" latinLnBrk="0" hangingPunct="1">
        <a:defRPr sz="3019" kern="1200">
          <a:solidFill>
            <a:schemeClr val="tx1"/>
          </a:solidFill>
          <a:latin typeface="+mn-lt"/>
          <a:ea typeface="+mn-ea"/>
          <a:cs typeface="+mn-cs"/>
        </a:defRPr>
      </a:lvl5pPr>
      <a:lvl6pPr marL="3833851" algn="l" defTabSz="1533540" rtl="0" eaLnBrk="1" latinLnBrk="0" hangingPunct="1">
        <a:defRPr sz="3019" kern="1200">
          <a:solidFill>
            <a:schemeClr val="tx1"/>
          </a:solidFill>
          <a:latin typeface="+mn-lt"/>
          <a:ea typeface="+mn-ea"/>
          <a:cs typeface="+mn-cs"/>
        </a:defRPr>
      </a:lvl6pPr>
      <a:lvl7pPr marL="4600621" algn="l" defTabSz="1533540" rtl="0" eaLnBrk="1" latinLnBrk="0" hangingPunct="1">
        <a:defRPr sz="3019" kern="1200">
          <a:solidFill>
            <a:schemeClr val="tx1"/>
          </a:solidFill>
          <a:latin typeface="+mn-lt"/>
          <a:ea typeface="+mn-ea"/>
          <a:cs typeface="+mn-cs"/>
        </a:defRPr>
      </a:lvl7pPr>
      <a:lvl8pPr marL="5367391" algn="l" defTabSz="1533540" rtl="0" eaLnBrk="1" latinLnBrk="0" hangingPunct="1">
        <a:defRPr sz="3019" kern="1200">
          <a:solidFill>
            <a:schemeClr val="tx1"/>
          </a:solidFill>
          <a:latin typeface="+mn-lt"/>
          <a:ea typeface="+mn-ea"/>
          <a:cs typeface="+mn-cs"/>
        </a:defRPr>
      </a:lvl8pPr>
      <a:lvl9pPr marL="6134161" algn="l" defTabSz="1533540" rtl="0" eaLnBrk="1" latinLnBrk="0" hangingPunct="1">
        <a:defRPr sz="30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lub Crews Guide to Bullying Prevention">
            <a:extLst>
              <a:ext uri="{FF2B5EF4-FFF2-40B4-BE49-F238E27FC236}">
                <a16:creationId xmlns:a16="http://schemas.microsoft.com/office/drawing/2014/main" id="{905E7703-64E5-B752-E6C5-170E0FCFECEF}"/>
              </a:ext>
            </a:extLst>
          </p:cNvPr>
          <p:cNvPicPr>
            <a:picLocks noChangeAspect="1"/>
          </p:cNvPicPr>
          <p:nvPr/>
        </p:nvPicPr>
        <p:blipFill>
          <a:blip r:embed="rId3"/>
          <a:stretch>
            <a:fillRect/>
          </a:stretch>
        </p:blipFill>
        <p:spPr>
          <a:xfrm>
            <a:off x="0" y="-4402"/>
            <a:ext cx="15335250" cy="11849966"/>
          </a:xfrm>
          <a:prstGeom prst="rect">
            <a:avLst/>
          </a:prstGeom>
        </p:spPr>
      </p:pic>
    </p:spTree>
    <p:extLst>
      <p:ext uri="{BB962C8B-B14F-4D97-AF65-F5344CB8AC3E}">
        <p14:creationId xmlns:p14="http://schemas.microsoft.com/office/powerpoint/2010/main" val="126984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334B0A9-57F4-CF72-3895-784C78E6E449}"/>
              </a:ext>
            </a:extLst>
          </p:cNvPr>
          <p:cNvPicPr>
            <a:picLocks noChangeAspect="1"/>
          </p:cNvPicPr>
          <p:nvPr/>
        </p:nvPicPr>
        <p:blipFill>
          <a:blip r:embed="rId3"/>
          <a:stretch>
            <a:fillRect/>
          </a:stretch>
        </p:blipFill>
        <p:spPr>
          <a:xfrm>
            <a:off x="0" y="-4402"/>
            <a:ext cx="15335250" cy="11849966"/>
          </a:xfrm>
          <a:prstGeom prst="rect">
            <a:avLst/>
          </a:prstGeom>
        </p:spPr>
      </p:pic>
    </p:spTree>
    <p:extLst>
      <p:ext uri="{BB962C8B-B14F-4D97-AF65-F5344CB8AC3E}">
        <p14:creationId xmlns:p14="http://schemas.microsoft.com/office/powerpoint/2010/main" val="159646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a:extLst>
              <a:ext uri="{FF2B5EF4-FFF2-40B4-BE49-F238E27FC236}">
                <a16:creationId xmlns:a16="http://schemas.microsoft.com/office/drawing/2014/main" id="{E0C64663-0A42-2ABC-4A2D-B5163B36D805}"/>
              </a:ext>
            </a:extLst>
          </p:cNvPr>
          <p:cNvPicPr>
            <a:picLocks noChangeAspect="1"/>
          </p:cNvPicPr>
          <p:nvPr/>
        </p:nvPicPr>
        <p:blipFill>
          <a:blip r:embed="rId3"/>
          <a:stretch>
            <a:fillRect/>
          </a:stretch>
        </p:blipFill>
        <p:spPr>
          <a:xfrm>
            <a:off x="0" y="-4402"/>
            <a:ext cx="15335250" cy="11849966"/>
          </a:xfrm>
          <a:prstGeom prst="rect">
            <a:avLst/>
          </a:prstGeom>
        </p:spPr>
      </p:pic>
    </p:spTree>
    <p:extLst>
      <p:ext uri="{BB962C8B-B14F-4D97-AF65-F5344CB8AC3E}">
        <p14:creationId xmlns:p14="http://schemas.microsoft.com/office/powerpoint/2010/main" val="107292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31324" cy="11841163"/>
          </a:xfrm>
          <a:prstGeom prst="rect">
            <a:avLst/>
          </a:prstGeom>
        </p:spPr>
      </p:pic>
    </p:spTree>
    <p:extLst>
      <p:ext uri="{BB962C8B-B14F-4D97-AF65-F5344CB8AC3E}">
        <p14:creationId xmlns:p14="http://schemas.microsoft.com/office/powerpoint/2010/main" val="17042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31324" cy="11841163"/>
          </a:xfrm>
          <a:prstGeom prst="rect">
            <a:avLst/>
          </a:prstGeom>
        </p:spPr>
      </p:pic>
    </p:spTree>
    <p:extLst>
      <p:ext uri="{BB962C8B-B14F-4D97-AF65-F5344CB8AC3E}">
        <p14:creationId xmlns:p14="http://schemas.microsoft.com/office/powerpoint/2010/main" val="173066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 y="0"/>
            <a:ext cx="15331324" cy="11841163"/>
          </a:xfrm>
          <a:prstGeom prst="rect">
            <a:avLst/>
          </a:prstGeom>
        </p:spPr>
      </p:pic>
    </p:spTree>
    <p:extLst>
      <p:ext uri="{BB962C8B-B14F-4D97-AF65-F5344CB8AC3E}">
        <p14:creationId xmlns:p14="http://schemas.microsoft.com/office/powerpoint/2010/main" val="182525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31324" cy="11841163"/>
          </a:xfrm>
          <a:prstGeom prst="rect">
            <a:avLst/>
          </a:prstGeom>
        </p:spPr>
      </p:pic>
    </p:spTree>
    <p:extLst>
      <p:ext uri="{BB962C8B-B14F-4D97-AF65-F5344CB8AC3E}">
        <p14:creationId xmlns:p14="http://schemas.microsoft.com/office/powerpoint/2010/main" val="110584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AFE54EE-6891-07D0-D7CE-C9BD5E4C9AC1}"/>
              </a:ext>
            </a:extLst>
          </p:cNvPr>
          <p:cNvPicPr>
            <a:picLocks noChangeAspect="1"/>
          </p:cNvPicPr>
          <p:nvPr/>
        </p:nvPicPr>
        <p:blipFill>
          <a:blip r:embed="rId3"/>
          <a:stretch>
            <a:fillRect/>
          </a:stretch>
        </p:blipFill>
        <p:spPr>
          <a:xfrm>
            <a:off x="0" y="-4402"/>
            <a:ext cx="15335250" cy="11849966"/>
          </a:xfrm>
          <a:prstGeom prst="rect">
            <a:avLst/>
          </a:prstGeom>
        </p:spPr>
      </p:pic>
    </p:spTree>
    <p:extLst>
      <p:ext uri="{BB962C8B-B14F-4D97-AF65-F5344CB8AC3E}">
        <p14:creationId xmlns:p14="http://schemas.microsoft.com/office/powerpoint/2010/main" val="160677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a:extLst>
              <a:ext uri="{FF2B5EF4-FFF2-40B4-BE49-F238E27FC236}">
                <a16:creationId xmlns:a16="http://schemas.microsoft.com/office/drawing/2014/main" id="{82131316-1601-5285-C4FA-C2F87CAC27B7}"/>
              </a:ext>
            </a:extLst>
          </p:cNvPr>
          <p:cNvPicPr>
            <a:picLocks noChangeAspect="1"/>
          </p:cNvPicPr>
          <p:nvPr/>
        </p:nvPicPr>
        <p:blipFill>
          <a:blip r:embed="rId3"/>
          <a:stretch>
            <a:fillRect/>
          </a:stretch>
        </p:blipFill>
        <p:spPr>
          <a:xfrm>
            <a:off x="0" y="-4402"/>
            <a:ext cx="15335250" cy="11849966"/>
          </a:xfrm>
          <a:prstGeom prst="rect">
            <a:avLst/>
          </a:prstGeom>
        </p:spPr>
      </p:pic>
    </p:spTree>
    <p:extLst>
      <p:ext uri="{BB962C8B-B14F-4D97-AF65-F5344CB8AC3E}">
        <p14:creationId xmlns:p14="http://schemas.microsoft.com/office/powerpoint/2010/main" val="76307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llying Description">
            <a:extLst>
              <a:ext uri="{FF2B5EF4-FFF2-40B4-BE49-F238E27FC236}">
                <a16:creationId xmlns:a16="http://schemas.microsoft.com/office/drawing/2014/main" id="{8D2461F3-928F-21D0-A91D-4B0C7629FEEF}"/>
              </a:ext>
            </a:extLst>
          </p:cNvPr>
          <p:cNvPicPr>
            <a:picLocks noChangeAspect="1"/>
          </p:cNvPicPr>
          <p:nvPr/>
        </p:nvPicPr>
        <p:blipFill>
          <a:blip r:embed="rId3"/>
          <a:stretch>
            <a:fillRect/>
          </a:stretch>
        </p:blipFill>
        <p:spPr>
          <a:xfrm>
            <a:off x="0" y="-4402"/>
            <a:ext cx="15335250" cy="11849966"/>
          </a:xfrm>
          <a:prstGeom prst="rect">
            <a:avLst/>
          </a:prstGeom>
        </p:spPr>
      </p:pic>
    </p:spTree>
    <p:extLst>
      <p:ext uri="{BB962C8B-B14F-4D97-AF65-F5344CB8AC3E}">
        <p14:creationId xmlns:p14="http://schemas.microsoft.com/office/powerpoint/2010/main" val="26594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 y="0"/>
            <a:ext cx="15331324" cy="11841163"/>
          </a:xfrm>
          <a:prstGeom prst="rect">
            <a:avLst/>
          </a:prstGeom>
        </p:spPr>
      </p:pic>
    </p:spTree>
    <p:extLst>
      <p:ext uri="{BB962C8B-B14F-4D97-AF65-F5344CB8AC3E}">
        <p14:creationId xmlns:p14="http://schemas.microsoft.com/office/powerpoint/2010/main" val="77414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FD89D37-D95A-3E9A-3D05-25F1FEEC7EB3}"/>
              </a:ext>
            </a:extLst>
          </p:cNvPr>
          <p:cNvPicPr>
            <a:picLocks noChangeAspect="1"/>
          </p:cNvPicPr>
          <p:nvPr/>
        </p:nvPicPr>
        <p:blipFill>
          <a:blip r:embed="rId3"/>
          <a:stretch>
            <a:fillRect/>
          </a:stretch>
        </p:blipFill>
        <p:spPr>
          <a:xfrm>
            <a:off x="0" y="-4402"/>
            <a:ext cx="15335250" cy="11849966"/>
          </a:xfrm>
          <a:prstGeom prst="rect">
            <a:avLst/>
          </a:prstGeom>
        </p:spPr>
      </p:pic>
    </p:spTree>
    <p:extLst>
      <p:ext uri="{BB962C8B-B14F-4D97-AF65-F5344CB8AC3E}">
        <p14:creationId xmlns:p14="http://schemas.microsoft.com/office/powerpoint/2010/main" val="159518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31324" cy="11841163"/>
          </a:xfrm>
          <a:prstGeom prst="rect">
            <a:avLst/>
          </a:prstGeom>
        </p:spPr>
      </p:pic>
    </p:spTree>
    <p:extLst>
      <p:ext uri="{BB962C8B-B14F-4D97-AF65-F5344CB8AC3E}">
        <p14:creationId xmlns:p14="http://schemas.microsoft.com/office/powerpoint/2010/main" val="104222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 y="0"/>
            <a:ext cx="15331324" cy="11841163"/>
          </a:xfrm>
          <a:prstGeom prst="rect">
            <a:avLst/>
          </a:prstGeom>
        </p:spPr>
      </p:pic>
    </p:spTree>
    <p:extLst>
      <p:ext uri="{BB962C8B-B14F-4D97-AF65-F5344CB8AC3E}">
        <p14:creationId xmlns:p14="http://schemas.microsoft.com/office/powerpoint/2010/main" val="182587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31324" cy="11841163"/>
          </a:xfrm>
          <a:prstGeom prst="rect">
            <a:avLst/>
          </a:prstGeom>
        </p:spPr>
      </p:pic>
    </p:spTree>
    <p:extLst>
      <p:ext uri="{BB962C8B-B14F-4D97-AF65-F5344CB8AC3E}">
        <p14:creationId xmlns:p14="http://schemas.microsoft.com/office/powerpoint/2010/main" val="208530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331324" cy="11841163"/>
          </a:xfrm>
          <a:prstGeom prst="rect">
            <a:avLst/>
          </a:prstGeom>
        </p:spPr>
      </p:pic>
    </p:spTree>
    <p:extLst>
      <p:ext uri="{BB962C8B-B14F-4D97-AF65-F5344CB8AC3E}">
        <p14:creationId xmlns:p14="http://schemas.microsoft.com/office/powerpoint/2010/main" val="8685382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3388</Words>
  <Application>Microsoft Office PowerPoint</Application>
  <PresentationFormat>Custom</PresentationFormat>
  <Paragraphs>249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Julie Hertzog</cp:lastModifiedBy>
  <cp:revision>5</cp:revision>
  <dcterms:created xsi:type="dcterms:W3CDTF">2017-08-02T20:19:06Z</dcterms:created>
  <dcterms:modified xsi:type="dcterms:W3CDTF">2023-02-23T13:17:06Z</dcterms:modified>
</cp:coreProperties>
</file>