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402" r:id="rId2"/>
    <p:sldId id="404" r:id="rId3"/>
    <p:sldId id="408" r:id="rId4"/>
    <p:sldId id="410" r:id="rId5"/>
    <p:sldId id="451" r:id="rId6"/>
    <p:sldId id="456" r:id="rId7"/>
    <p:sldId id="434" r:id="rId8"/>
    <p:sldId id="453" r:id="rId9"/>
    <p:sldId id="454" r:id="rId10"/>
    <p:sldId id="455" r:id="rId1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86D4F5-1C2B-0942-BA32-DDA7182C8CDC}" v="8" dt="2023-12-20T19:31:22.0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088" autoAdjust="0"/>
    <p:restoredTop sz="96327" autoAdjust="0"/>
  </p:normalViewPr>
  <p:slideViewPr>
    <p:cSldViewPr snapToGrid="0">
      <p:cViewPr varScale="1">
        <p:scale>
          <a:sx n="129" d="100"/>
          <a:sy n="129" d="100"/>
        </p:scale>
        <p:origin x="528" y="20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47" d="100"/>
          <a:sy n="47" d="100"/>
        </p:scale>
        <p:origin x="2692" y="6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Okerstrom" userId="6a945ed2-f240-4093-a51f-4999b40276b2" providerId="ADAL" clId="{C586D4F5-1C2B-0942-BA32-DDA7182C8CDC}"/>
    <pc:docChg chg="custSel modSld modMainMaster">
      <pc:chgData name="Jeff Okerstrom" userId="6a945ed2-f240-4093-a51f-4999b40276b2" providerId="ADAL" clId="{C586D4F5-1C2B-0942-BA32-DDA7182C8CDC}" dt="2023-12-20T19:31:22.038" v="17"/>
      <pc:docMkLst>
        <pc:docMk/>
      </pc:docMkLst>
      <pc:sldChg chg="addSp delSp modSp mod">
        <pc:chgData name="Jeff Okerstrom" userId="6a945ed2-f240-4093-a51f-4999b40276b2" providerId="ADAL" clId="{C586D4F5-1C2B-0942-BA32-DDA7182C8CDC}" dt="2023-12-20T16:28:26.212" v="8"/>
        <pc:sldMkLst>
          <pc:docMk/>
          <pc:sldMk cId="0" sldId="402"/>
        </pc:sldMkLst>
        <pc:spChg chg="add del mod">
          <ac:chgData name="Jeff Okerstrom" userId="6a945ed2-f240-4093-a51f-4999b40276b2" providerId="ADAL" clId="{C586D4F5-1C2B-0942-BA32-DDA7182C8CDC}" dt="2023-12-20T16:28:26.212" v="8"/>
          <ac:spMkLst>
            <pc:docMk/>
            <pc:sldMk cId="0" sldId="402"/>
            <ac:spMk id="2" creationId="{AC6C8D7E-902C-BABD-58A5-2A4E62CDD46B}"/>
          </ac:spMkLst>
        </pc:spChg>
      </pc:sldChg>
      <pc:sldChg chg="addSp delSp modSp mod">
        <pc:chgData name="Jeff Okerstrom" userId="6a945ed2-f240-4093-a51f-4999b40276b2" providerId="ADAL" clId="{C586D4F5-1C2B-0942-BA32-DDA7182C8CDC}" dt="2023-12-20T16:27:13.543" v="2"/>
        <pc:sldMkLst>
          <pc:docMk/>
          <pc:sldMk cId="0" sldId="404"/>
        </pc:sldMkLst>
        <pc:spChg chg="add del mod">
          <ac:chgData name="Jeff Okerstrom" userId="6a945ed2-f240-4093-a51f-4999b40276b2" providerId="ADAL" clId="{C586D4F5-1C2B-0942-BA32-DDA7182C8CDC}" dt="2023-12-20T16:27:13.543" v="2"/>
          <ac:spMkLst>
            <pc:docMk/>
            <pc:sldMk cId="0" sldId="404"/>
            <ac:spMk id="2" creationId="{0902B0F9-C366-6690-C891-925E29FC3F32}"/>
          </ac:spMkLst>
        </pc:spChg>
      </pc:sldChg>
      <pc:sldMasterChg chg="addSp delSp modSp mod modSldLayout">
        <pc:chgData name="Jeff Okerstrom" userId="6a945ed2-f240-4093-a51f-4999b40276b2" providerId="ADAL" clId="{C586D4F5-1C2B-0942-BA32-DDA7182C8CDC}" dt="2023-12-20T19:31:22.038" v="17"/>
        <pc:sldMasterMkLst>
          <pc:docMk/>
          <pc:sldMasterMk cId="0" sldId="2147483660"/>
        </pc:sldMasterMkLst>
        <pc:spChg chg="add del mod">
          <ac:chgData name="Jeff Okerstrom" userId="6a945ed2-f240-4093-a51f-4999b40276b2" providerId="ADAL" clId="{C586D4F5-1C2B-0942-BA32-DDA7182C8CDC}" dt="2023-12-20T19:30:40.902" v="13" actId="478"/>
          <ac:spMkLst>
            <pc:docMk/>
            <pc:sldMasterMk cId="0" sldId="2147483660"/>
            <ac:spMk id="2" creationId="{D32B6C3F-17DA-AD87-CC56-B3E5983618CC}"/>
          </ac:spMkLst>
        </pc:spChg>
        <pc:spChg chg="add del mod">
          <ac:chgData name="Jeff Okerstrom" userId="6a945ed2-f240-4093-a51f-4999b40276b2" providerId="ADAL" clId="{C586D4F5-1C2B-0942-BA32-DDA7182C8CDC}" dt="2023-12-20T19:30:40.902" v="13" actId="478"/>
          <ac:spMkLst>
            <pc:docMk/>
            <pc:sldMasterMk cId="0" sldId="2147483660"/>
            <ac:spMk id="4" creationId="{27EFDA84-4E02-28E7-4026-58970C00AFB9}"/>
          </ac:spMkLst>
        </pc:spChg>
        <pc:spChg chg="add del mod">
          <ac:chgData name="Jeff Okerstrom" userId="6a945ed2-f240-4093-a51f-4999b40276b2" providerId="ADAL" clId="{C586D4F5-1C2B-0942-BA32-DDA7182C8CDC}" dt="2023-12-20T19:31:21.054" v="16" actId="478"/>
          <ac:spMkLst>
            <pc:docMk/>
            <pc:sldMasterMk cId="0" sldId="2147483660"/>
            <ac:spMk id="5" creationId="{9C07BE67-4539-FCB7-5086-B4205B72C8C9}"/>
          </ac:spMkLst>
        </pc:spChg>
        <pc:spChg chg="add del mod">
          <ac:chgData name="Jeff Okerstrom" userId="6a945ed2-f240-4093-a51f-4999b40276b2" providerId="ADAL" clId="{C586D4F5-1C2B-0942-BA32-DDA7182C8CDC}" dt="2023-12-20T19:31:21.054" v="16" actId="478"/>
          <ac:spMkLst>
            <pc:docMk/>
            <pc:sldMasterMk cId="0" sldId="2147483660"/>
            <ac:spMk id="6" creationId="{072C0DF3-5CA8-F817-68E0-DE46BA29CE7C}"/>
          </ac:spMkLst>
        </pc:spChg>
        <pc:spChg chg="add del mod">
          <ac:chgData name="Jeff Okerstrom" userId="6a945ed2-f240-4093-a51f-4999b40276b2" providerId="ADAL" clId="{C586D4F5-1C2B-0942-BA32-DDA7182C8CDC}" dt="2023-12-20T19:31:21.054" v="16" actId="478"/>
          <ac:spMkLst>
            <pc:docMk/>
            <pc:sldMasterMk cId="0" sldId="2147483660"/>
            <ac:spMk id="7" creationId="{B917CB84-3619-3797-0C4F-72AEA52D010E}"/>
          </ac:spMkLst>
        </pc:spChg>
        <pc:spChg chg="add del mod">
          <ac:chgData name="Jeff Okerstrom" userId="6a945ed2-f240-4093-a51f-4999b40276b2" providerId="ADAL" clId="{C586D4F5-1C2B-0942-BA32-DDA7182C8CDC}" dt="2023-12-20T19:31:21.054" v="16" actId="478"/>
          <ac:spMkLst>
            <pc:docMk/>
            <pc:sldMasterMk cId="0" sldId="2147483660"/>
            <ac:spMk id="8" creationId="{E38FFDFD-2708-6D49-A90B-C489165CAABB}"/>
          </ac:spMkLst>
        </pc:spChg>
        <pc:spChg chg="add mod">
          <ac:chgData name="Jeff Okerstrom" userId="6a945ed2-f240-4093-a51f-4999b40276b2" providerId="ADAL" clId="{C586D4F5-1C2B-0942-BA32-DDA7182C8CDC}" dt="2023-12-20T19:31:22.038" v="17"/>
          <ac:spMkLst>
            <pc:docMk/>
            <pc:sldMasterMk cId="0" sldId="2147483660"/>
            <ac:spMk id="12" creationId="{69B949F0-B129-CAD3-FEA0-06E886602B1D}"/>
          </ac:spMkLst>
        </pc:spChg>
        <pc:spChg chg="del">
          <ac:chgData name="Jeff Okerstrom" userId="6a945ed2-f240-4093-a51f-4999b40276b2" providerId="ADAL" clId="{C586D4F5-1C2B-0942-BA32-DDA7182C8CDC}" dt="2023-12-20T16:28:51.786" v="9" actId="478"/>
          <ac:spMkLst>
            <pc:docMk/>
            <pc:sldMasterMk cId="0" sldId="2147483660"/>
            <ac:spMk id="13" creationId="{95805DC3-E116-F470-8CCE-6CC2087387E2}"/>
          </ac:spMkLst>
        </pc:spChg>
        <pc:spChg chg="add mod">
          <ac:chgData name="Jeff Okerstrom" userId="6a945ed2-f240-4093-a51f-4999b40276b2" providerId="ADAL" clId="{C586D4F5-1C2B-0942-BA32-DDA7182C8CDC}" dt="2023-12-20T19:31:22.038" v="17"/>
          <ac:spMkLst>
            <pc:docMk/>
            <pc:sldMasterMk cId="0" sldId="2147483660"/>
            <ac:spMk id="13" creationId="{AEB249FA-4BEA-C69F-DE24-1CD4F5F44831}"/>
          </ac:spMkLst>
        </pc:spChg>
        <pc:spChg chg="add mod">
          <ac:chgData name="Jeff Okerstrom" userId="6a945ed2-f240-4093-a51f-4999b40276b2" providerId="ADAL" clId="{C586D4F5-1C2B-0942-BA32-DDA7182C8CDC}" dt="2023-12-20T19:31:22.038" v="17"/>
          <ac:spMkLst>
            <pc:docMk/>
            <pc:sldMasterMk cId="0" sldId="2147483660"/>
            <ac:spMk id="14" creationId="{C33ED913-36A5-D3F3-6C12-F012A673E840}"/>
          </ac:spMkLst>
        </pc:spChg>
        <pc:spChg chg="add mod">
          <ac:chgData name="Jeff Okerstrom" userId="6a945ed2-f240-4093-a51f-4999b40276b2" providerId="ADAL" clId="{C586D4F5-1C2B-0942-BA32-DDA7182C8CDC}" dt="2023-12-20T19:31:22.038" v="17"/>
          <ac:spMkLst>
            <pc:docMk/>
            <pc:sldMasterMk cId="0" sldId="2147483660"/>
            <ac:spMk id="15" creationId="{68EB7887-DD11-D265-0404-383DD63E152B}"/>
          </ac:spMkLst>
        </pc:spChg>
        <pc:picChg chg="add del mod">
          <ac:chgData name="Jeff Okerstrom" userId="6a945ed2-f240-4093-a51f-4999b40276b2" providerId="ADAL" clId="{C586D4F5-1C2B-0942-BA32-DDA7182C8CDC}" dt="2023-12-20T19:30:40.902" v="13" actId="478"/>
          <ac:picMkLst>
            <pc:docMk/>
            <pc:sldMasterMk cId="0" sldId="2147483660"/>
            <ac:picMk id="3" creationId="{D90DBCB1-95CC-9990-F366-D0FDB825E478}"/>
          </ac:picMkLst>
        </pc:picChg>
        <pc:picChg chg="add del mod">
          <ac:chgData name="Jeff Okerstrom" userId="6a945ed2-f240-4093-a51f-4999b40276b2" providerId="ADAL" clId="{C586D4F5-1C2B-0942-BA32-DDA7182C8CDC}" dt="2023-12-20T19:31:21.054" v="16" actId="478"/>
          <ac:picMkLst>
            <pc:docMk/>
            <pc:sldMasterMk cId="0" sldId="2147483660"/>
            <ac:picMk id="11" creationId="{380BAF82-FEFE-254A-2976-5FF8489374E9}"/>
          </ac:picMkLst>
        </pc:picChg>
        <pc:picChg chg="add mod">
          <ac:chgData name="Jeff Okerstrom" userId="6a945ed2-f240-4093-a51f-4999b40276b2" providerId="ADAL" clId="{C586D4F5-1C2B-0942-BA32-DDA7182C8CDC}" dt="2023-12-20T19:31:22.038" v="17"/>
          <ac:picMkLst>
            <pc:docMk/>
            <pc:sldMasterMk cId="0" sldId="2147483660"/>
            <ac:picMk id="18" creationId="{85374AA4-C253-72C0-DD34-2918A7CE74DF}"/>
          </ac:picMkLst>
        </pc:picChg>
        <pc:picChg chg="del">
          <ac:chgData name="Jeff Okerstrom" userId="6a945ed2-f240-4093-a51f-4999b40276b2" providerId="ADAL" clId="{C586D4F5-1C2B-0942-BA32-DDA7182C8CDC}" dt="2023-12-20T16:28:51.786" v="9" actId="478"/>
          <ac:picMkLst>
            <pc:docMk/>
            <pc:sldMasterMk cId="0" sldId="2147483660"/>
            <ac:picMk id="1031" creationId="{1083A829-0830-26DD-456B-00D8B063D975}"/>
          </ac:picMkLst>
        </pc:picChg>
        <pc:cxnChg chg="add del mod">
          <ac:chgData name="Jeff Okerstrom" userId="6a945ed2-f240-4093-a51f-4999b40276b2" providerId="ADAL" clId="{C586D4F5-1C2B-0942-BA32-DDA7182C8CDC}" dt="2023-12-20T19:31:21.054" v="16" actId="478"/>
          <ac:cxnSpMkLst>
            <pc:docMk/>
            <pc:sldMasterMk cId="0" sldId="2147483660"/>
            <ac:cxnSpMk id="9" creationId="{257992BE-C545-58D7-4CDF-44E29EDF8773}"/>
          </ac:cxnSpMkLst>
        </pc:cxnChg>
        <pc:cxnChg chg="add del mod">
          <ac:chgData name="Jeff Okerstrom" userId="6a945ed2-f240-4093-a51f-4999b40276b2" providerId="ADAL" clId="{C586D4F5-1C2B-0942-BA32-DDA7182C8CDC}" dt="2023-12-20T19:31:21.054" v="16" actId="478"/>
          <ac:cxnSpMkLst>
            <pc:docMk/>
            <pc:sldMasterMk cId="0" sldId="2147483660"/>
            <ac:cxnSpMk id="10" creationId="{7C444D82-9D91-D8A4-2425-D11C378C89A9}"/>
          </ac:cxnSpMkLst>
        </pc:cxnChg>
        <pc:cxnChg chg="del">
          <ac:chgData name="Jeff Okerstrom" userId="6a945ed2-f240-4093-a51f-4999b40276b2" providerId="ADAL" clId="{C586D4F5-1C2B-0942-BA32-DDA7182C8CDC}" dt="2023-12-20T16:28:56.418" v="11" actId="478"/>
          <ac:cxnSpMkLst>
            <pc:docMk/>
            <pc:sldMasterMk cId="0" sldId="2147483660"/>
            <ac:cxnSpMk id="14" creationId="{B0D830D6-9DBC-A5D6-4D5C-7681BDF9DF76}"/>
          </ac:cxnSpMkLst>
        </pc:cxnChg>
        <pc:cxnChg chg="del">
          <ac:chgData name="Jeff Okerstrom" userId="6a945ed2-f240-4093-a51f-4999b40276b2" providerId="ADAL" clId="{C586D4F5-1C2B-0942-BA32-DDA7182C8CDC}" dt="2023-12-20T16:28:55.176" v="10" actId="478"/>
          <ac:cxnSpMkLst>
            <pc:docMk/>
            <pc:sldMasterMk cId="0" sldId="2147483660"/>
            <ac:cxnSpMk id="15" creationId="{B54DF268-2DE8-3743-8AE2-2AC522C7C367}"/>
          </ac:cxnSpMkLst>
        </pc:cxnChg>
        <pc:cxnChg chg="add mod">
          <ac:chgData name="Jeff Okerstrom" userId="6a945ed2-f240-4093-a51f-4999b40276b2" providerId="ADAL" clId="{C586D4F5-1C2B-0942-BA32-DDA7182C8CDC}" dt="2023-12-20T19:31:22.038" v="17"/>
          <ac:cxnSpMkLst>
            <pc:docMk/>
            <pc:sldMasterMk cId="0" sldId="2147483660"/>
            <ac:cxnSpMk id="16" creationId="{67428204-B356-A286-837F-A7A7E6BD78E1}"/>
          </ac:cxnSpMkLst>
        </pc:cxnChg>
        <pc:cxnChg chg="add mod">
          <ac:chgData name="Jeff Okerstrom" userId="6a945ed2-f240-4093-a51f-4999b40276b2" providerId="ADAL" clId="{C586D4F5-1C2B-0942-BA32-DDA7182C8CDC}" dt="2023-12-20T19:31:22.038" v="17"/>
          <ac:cxnSpMkLst>
            <pc:docMk/>
            <pc:sldMasterMk cId="0" sldId="2147483660"/>
            <ac:cxnSpMk id="17" creationId="{E38E86D3-AE2E-F86B-6090-9540B8466B4C}"/>
          </ac:cxnSpMkLst>
        </pc:cxnChg>
        <pc:sldLayoutChg chg="addSp delSp modSp mod">
          <pc:chgData name="Jeff Okerstrom" userId="6a945ed2-f240-4093-a51f-4999b40276b2" providerId="ADAL" clId="{C586D4F5-1C2B-0942-BA32-DDA7182C8CDC}" dt="2023-12-20T16:27:39.259" v="5"/>
          <pc:sldLayoutMkLst>
            <pc:docMk/>
            <pc:sldMasterMk cId="0" sldId="2147483660"/>
            <pc:sldLayoutMk cId="4240326249" sldId="2147484403"/>
          </pc:sldLayoutMkLst>
          <pc:spChg chg="add del mod">
            <ac:chgData name="Jeff Okerstrom" userId="6a945ed2-f240-4093-a51f-4999b40276b2" providerId="ADAL" clId="{C586D4F5-1C2B-0942-BA32-DDA7182C8CDC}" dt="2023-12-20T16:27:39.259" v="5"/>
            <ac:spMkLst>
              <pc:docMk/>
              <pc:sldMasterMk cId="0" sldId="2147483660"/>
              <pc:sldLayoutMk cId="4240326249" sldId="2147484403"/>
              <ac:spMk id="7" creationId="{B46FC5B4-1526-310C-7CB7-11D9C40BE845}"/>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949-5641-8276-349F-FC16599DFC9C}"/>
              </a:ext>
            </a:extLst>
          </p:cNvPr>
          <p:cNvSpPr>
            <a:spLocks noGrp="1"/>
          </p:cNvSpPr>
          <p:nvPr>
            <p:ph type="dt" sz="quarter" idx="1"/>
          </p:nvPr>
        </p:nvSpPr>
        <p:spPr>
          <a:xfrm>
            <a:off x="5280025" y="233363"/>
            <a:ext cx="1495425" cy="466725"/>
          </a:xfrm>
          <a:prstGeom prst="rect">
            <a:avLst/>
          </a:prstGeom>
        </p:spPr>
        <p:txBody>
          <a:bodyPr vert="horz" wrap="square" lIns="93177" tIns="46589" rIns="93177" bIns="46589" numCol="1" anchor="t" anchorCtr="0" compatLnSpc="1">
            <a:prstTxWarp prst="textNoShape">
              <a:avLst/>
            </a:prstTxWarp>
          </a:bodyPr>
          <a:lstStyle>
            <a:lvl1pPr algn="r" eaLnBrk="1" hangingPunct="1">
              <a:defRPr sz="1400"/>
            </a:lvl1pPr>
          </a:lstStyle>
          <a:p>
            <a:pPr>
              <a:defRPr/>
            </a:pPr>
            <a:fld id="{DFD6A89C-E995-0347-8F25-6B0FE1416FDE}" type="datetimeFigureOut">
              <a:rPr lang="en-US" altLang="en-US"/>
              <a:pPr>
                <a:defRPr/>
              </a:pPr>
              <a:t>12/20/23</a:t>
            </a:fld>
            <a:endParaRPr lang="en-US" altLang="en-US" dirty="0"/>
          </a:p>
        </p:txBody>
      </p:sp>
      <p:sp>
        <p:nvSpPr>
          <p:cNvPr id="5" name="Slide Number Placeholder 4">
            <a:extLst>
              <a:ext uri="{FF2B5EF4-FFF2-40B4-BE49-F238E27FC236}">
                <a16:creationId xmlns:a16="http://schemas.microsoft.com/office/drawing/2014/main" id="{14472810-72DA-C9D5-0B40-2E5775E76A1A}"/>
              </a:ext>
            </a:extLst>
          </p:cNvPr>
          <p:cNvSpPr>
            <a:spLocks noGrp="1"/>
          </p:cNvSpPr>
          <p:nvPr>
            <p:ph type="sldNum" sz="quarter" idx="3"/>
          </p:nvPr>
        </p:nvSpPr>
        <p:spPr>
          <a:xfrm>
            <a:off x="3505200" y="8526463"/>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400"/>
            </a:lvl1pPr>
          </a:lstStyle>
          <a:p>
            <a:pPr>
              <a:defRPr/>
            </a:pPr>
            <a:r>
              <a:rPr lang="en-US" altLang="en-US"/>
              <a:t>Page -</a:t>
            </a:r>
            <a:fld id="{7F964C46-DD7B-1441-8077-3D1156BB41E3}" type="slidenum">
              <a:rPr lang="en-US" altLang="en-US" smtClean="0"/>
              <a:pPr>
                <a:defRPr/>
              </a:pPr>
              <a:t>‹#›</a:t>
            </a:fld>
            <a:r>
              <a:rPr lang="en-US" altLang="en-US"/>
              <a:t> -</a:t>
            </a:r>
          </a:p>
        </p:txBody>
      </p:sp>
      <p:sp>
        <p:nvSpPr>
          <p:cNvPr id="6" name="Footer Placeholder 5">
            <a:extLst>
              <a:ext uri="{FF2B5EF4-FFF2-40B4-BE49-F238E27FC236}">
                <a16:creationId xmlns:a16="http://schemas.microsoft.com/office/drawing/2014/main" id="{7CBF68A4-CD6E-DBA1-C5C2-7EA6647E4A08}"/>
              </a:ext>
            </a:extLst>
          </p:cNvPr>
          <p:cNvSpPr txBox="1">
            <a:spLocks/>
          </p:cNvSpPr>
          <p:nvPr/>
        </p:nvSpPr>
        <p:spPr>
          <a:xfrm>
            <a:off x="222250" y="8597900"/>
            <a:ext cx="3622675" cy="465138"/>
          </a:xfrm>
          <a:prstGeom prst="rect">
            <a:avLst/>
          </a:prstGeom>
        </p:spPr>
        <p:txBody>
          <a:bodyPr lIns="93177" tIns="46589" rIns="93177" bIns="46589" anchor="b"/>
          <a:lstStyle>
            <a:defPPr>
              <a:defRPr lang="en-US"/>
            </a:defPPr>
            <a:lvl1pPr algn="l" rtl="0" eaLnBrk="1" fontAlgn="auto" hangingPunct="1">
              <a:spcBef>
                <a:spcPts val="0"/>
              </a:spcBef>
              <a:spcAft>
                <a:spcPts val="0"/>
              </a:spcAft>
              <a:defRPr sz="14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r>
              <a:rPr lang="en-US" dirty="0"/>
              <a:t>Created in partnership with IBM and </a:t>
            </a:r>
            <a:br>
              <a:rPr lang="en-US" dirty="0"/>
            </a:br>
            <a:r>
              <a:rPr lang="en-US" dirty="0"/>
              <a:t>PACER’s National Bullying Prevention Center</a:t>
            </a:r>
          </a:p>
        </p:txBody>
      </p:sp>
      <p:sp>
        <p:nvSpPr>
          <p:cNvPr id="7" name="Header Placeholder 1">
            <a:extLst>
              <a:ext uri="{FF2B5EF4-FFF2-40B4-BE49-F238E27FC236}">
                <a16:creationId xmlns:a16="http://schemas.microsoft.com/office/drawing/2014/main" id="{9A137518-B27B-F054-A62C-A837FAB7A1E8}"/>
              </a:ext>
            </a:extLst>
          </p:cNvPr>
          <p:cNvSpPr txBox="1">
            <a:spLocks/>
          </p:cNvSpPr>
          <p:nvPr/>
        </p:nvSpPr>
        <p:spPr>
          <a:xfrm>
            <a:off x="222250" y="233363"/>
            <a:ext cx="4695825" cy="466725"/>
          </a:xfrm>
          <a:prstGeom prst="rect">
            <a:avLst/>
          </a:prstGeom>
        </p:spPr>
        <p:txBody>
          <a:bodyPr lIns="93177" tIns="46589" rIns="93177" bIns="46589"/>
          <a:lstStyle>
            <a:defPPr>
              <a:defRPr lang="en-US"/>
            </a:defPPr>
            <a:lvl1pPr algn="l" rtl="0" eaLnBrk="1" fontAlgn="auto" hangingPunct="1">
              <a:spcBef>
                <a:spcPts val="0"/>
              </a:spcBef>
              <a:spcAft>
                <a:spcPts val="0"/>
              </a:spcAft>
              <a:defRPr sz="14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r>
              <a:rPr lang="en-US" dirty="0"/>
              <a:t>Cyberbullying: What Students Can Do</a:t>
            </a:r>
          </a:p>
        </p:txBody>
      </p:sp>
      <p:cxnSp>
        <p:nvCxnSpPr>
          <p:cNvPr id="9" name="Straight Connector 8">
            <a:extLst>
              <a:ext uri="{FF2B5EF4-FFF2-40B4-BE49-F238E27FC236}">
                <a16:creationId xmlns:a16="http://schemas.microsoft.com/office/drawing/2014/main" id="{36C6BB6F-5A8C-1CCB-4225-E75ADBC35FE7}"/>
              </a:ext>
            </a:extLst>
          </p:cNvPr>
          <p:cNvCxnSpPr/>
          <p:nvPr/>
        </p:nvCxnSpPr>
        <p:spPr>
          <a:xfrm>
            <a:off x="396875" y="700088"/>
            <a:ext cx="63785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8DE140D-A48C-E380-E681-1E64A5868868}"/>
              </a:ext>
            </a:extLst>
          </p:cNvPr>
          <p:cNvCxnSpPr/>
          <p:nvPr/>
        </p:nvCxnSpPr>
        <p:spPr>
          <a:xfrm>
            <a:off x="315913" y="8526463"/>
            <a:ext cx="63785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9798587D-46CE-DDA6-F78F-D436F36FC372}"/>
              </a:ext>
            </a:extLst>
          </p:cNvPr>
          <p:cNvSpPr>
            <a:spLocks noGrp="1"/>
          </p:cNvSpPr>
          <p:nvPr>
            <p:ph type="body" sz="quarter" idx="3"/>
          </p:nvPr>
        </p:nvSpPr>
        <p:spPr>
          <a:xfrm>
            <a:off x="233363" y="984250"/>
            <a:ext cx="6565900" cy="7304088"/>
          </a:xfrm>
          <a:prstGeom prst="rect">
            <a:avLst/>
          </a:prstGeom>
          <a:ln w="12700">
            <a:solidFill>
              <a:schemeClr val="tx1"/>
            </a:solidFill>
          </a:ln>
        </p:spPr>
        <p:txBody>
          <a:bodyPr vert="horz" lIns="93177" tIns="46589" rIns="93177" bIns="46589" rtlCol="0"/>
          <a:lstStyle/>
          <a:p>
            <a:pPr lvl="0"/>
            <a:endParaRPr lang="en-US" noProof="0" dirty="0"/>
          </a:p>
        </p:txBody>
      </p:sp>
      <p:sp>
        <p:nvSpPr>
          <p:cNvPr id="7" name="Slide Number Placeholder 6">
            <a:extLst>
              <a:ext uri="{FF2B5EF4-FFF2-40B4-BE49-F238E27FC236}">
                <a16:creationId xmlns:a16="http://schemas.microsoft.com/office/drawing/2014/main" id="{4CC59607-6397-15D6-6ED9-BD6AF92AF1E7}"/>
              </a:ext>
            </a:extLst>
          </p:cNvPr>
          <p:cNvSpPr>
            <a:spLocks noGrp="1"/>
          </p:cNvSpPr>
          <p:nvPr>
            <p:ph type="sldNum" sz="quarter" idx="5"/>
          </p:nvPr>
        </p:nvSpPr>
        <p:spPr>
          <a:xfrm>
            <a:off x="4335463" y="8413750"/>
            <a:ext cx="2463800"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400"/>
            </a:lvl1pPr>
          </a:lstStyle>
          <a:p>
            <a:pPr>
              <a:defRPr/>
            </a:pPr>
            <a:r>
              <a:rPr lang="en-US" altLang="en-US"/>
              <a:t>Page | - </a:t>
            </a:r>
            <a:fld id="{2092BB8C-B61E-7D46-A634-B0E9554DA205}" type="slidenum">
              <a:rPr lang="en-US" altLang="en-US" smtClean="0"/>
              <a:pPr>
                <a:defRPr/>
              </a:pPr>
              <a:t>‹#›</a:t>
            </a:fld>
            <a:r>
              <a:rPr lang="en-US" altLang="en-US"/>
              <a:t> - </a:t>
            </a:r>
          </a:p>
        </p:txBody>
      </p:sp>
      <p:cxnSp>
        <p:nvCxnSpPr>
          <p:cNvPr id="10" name="Straight Connector 9">
            <a:extLst>
              <a:ext uri="{FF2B5EF4-FFF2-40B4-BE49-F238E27FC236}">
                <a16:creationId xmlns:a16="http://schemas.microsoft.com/office/drawing/2014/main" id="{DECC97A0-2976-0BF1-6A1D-D0208EA0FC73}"/>
              </a:ext>
            </a:extLst>
          </p:cNvPr>
          <p:cNvCxnSpPr/>
          <p:nvPr/>
        </p:nvCxnSpPr>
        <p:spPr>
          <a:xfrm>
            <a:off x="233363" y="795338"/>
            <a:ext cx="6565900" cy="6350"/>
          </a:xfrm>
          <a:prstGeom prst="line">
            <a:avLst/>
          </a:prstGeom>
        </p:spPr>
        <p:style>
          <a:lnRef idx="1">
            <a:schemeClr val="dk1"/>
          </a:lnRef>
          <a:fillRef idx="0">
            <a:schemeClr val="dk1"/>
          </a:fillRef>
          <a:effectRef idx="0">
            <a:schemeClr val="dk1"/>
          </a:effectRef>
          <a:fontRef idx="minor">
            <a:schemeClr val="tx1"/>
          </a:fontRef>
        </p:style>
      </p:cxnSp>
      <p:sp>
        <p:nvSpPr>
          <p:cNvPr id="4" name="Slide Image Placeholder 3">
            <a:extLst>
              <a:ext uri="{FF2B5EF4-FFF2-40B4-BE49-F238E27FC236}">
                <a16:creationId xmlns:a16="http://schemas.microsoft.com/office/drawing/2014/main" id="{81707F9B-B3C3-4F7C-1DE8-60EBF693A68A}"/>
              </a:ext>
            </a:extLst>
          </p:cNvPr>
          <p:cNvSpPr>
            <a:spLocks noGrp="1" noRot="1" noChangeAspect="1"/>
          </p:cNvSpPr>
          <p:nvPr>
            <p:ph type="sldImg" idx="2"/>
          </p:nvPr>
        </p:nvSpPr>
        <p:spPr>
          <a:xfrm>
            <a:off x="4429125" y="428625"/>
            <a:ext cx="2249488" cy="1685925"/>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13319" name="TextBox 2">
            <a:extLst>
              <a:ext uri="{FF2B5EF4-FFF2-40B4-BE49-F238E27FC236}">
                <a16:creationId xmlns:a16="http://schemas.microsoft.com/office/drawing/2014/main" id="{0C4C63C2-EB5A-9C5A-788A-688C86793DAA}"/>
              </a:ext>
            </a:extLst>
          </p:cNvPr>
          <p:cNvSpPr txBox="1">
            <a:spLocks noChangeArrowheads="1"/>
          </p:cNvSpPr>
          <p:nvPr/>
        </p:nvSpPr>
        <p:spPr bwMode="auto">
          <a:xfrm>
            <a:off x="233363" y="277813"/>
            <a:ext cx="4806950" cy="525462"/>
          </a:xfrm>
          <a:prstGeom prst="rect">
            <a:avLst/>
          </a:prstGeom>
          <a:noFill/>
          <a:ln>
            <a:noFill/>
          </a:ln>
        </p:spPr>
        <p:txBody>
          <a:bodyPr lIns="93177" tIns="46589" rIns="93177" bIns="46589">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sz="1400" dirty="0"/>
              <a:t>Cyberbullying: What students can do </a:t>
            </a:r>
          </a:p>
          <a:p>
            <a:pPr>
              <a:defRPr/>
            </a:pPr>
            <a:r>
              <a:rPr lang="en-US" altLang="en-US" sz="1400" dirty="0"/>
              <a:t>to respond, address and prevent</a:t>
            </a:r>
          </a:p>
        </p:txBody>
      </p:sp>
      <p:sp>
        <p:nvSpPr>
          <p:cNvPr id="13320" name="TextBox 7">
            <a:extLst>
              <a:ext uri="{FF2B5EF4-FFF2-40B4-BE49-F238E27FC236}">
                <a16:creationId xmlns:a16="http://schemas.microsoft.com/office/drawing/2014/main" id="{1579806C-0C01-E560-8229-9977EC0660A6}"/>
              </a:ext>
            </a:extLst>
          </p:cNvPr>
          <p:cNvSpPr txBox="1">
            <a:spLocks noChangeArrowheads="1"/>
          </p:cNvSpPr>
          <p:nvPr/>
        </p:nvSpPr>
        <p:spPr bwMode="auto">
          <a:xfrm>
            <a:off x="331788" y="8389938"/>
            <a:ext cx="3525837" cy="585787"/>
          </a:xfrm>
          <a:prstGeom prst="rect">
            <a:avLst/>
          </a:prstGeom>
          <a:noFill/>
          <a:ln>
            <a:noFill/>
          </a:ln>
        </p:spPr>
        <p:txBody>
          <a:bodyPr lIns="93177" tIns="46589" rIns="93177" bIns="46589">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sz="1400" dirty="0"/>
              <a:t>©2024, PACER Center</a:t>
            </a:r>
          </a:p>
          <a:p>
            <a:pPr>
              <a:defRPr/>
            </a:pPr>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bullying411@PACER.org"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www.pacerkidsagainstbullying.org/" TargetMode="External"/><Relationship Id="rId5" Type="http://schemas.openxmlformats.org/officeDocument/2006/relationships/hyperlink" Target="http://www.pacerteensagainstbullying.org/" TargetMode="External"/><Relationship Id="rId4" Type="http://schemas.openxmlformats.org/officeDocument/2006/relationships/hyperlink" Target="http://www.pacer.org/bullyin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Notes Placeholder 2">
            <a:extLst>
              <a:ext uri="{FF2B5EF4-FFF2-40B4-BE49-F238E27FC236}">
                <a16:creationId xmlns:a16="http://schemas.microsoft.com/office/drawing/2014/main" id="{1C6F20E6-E5C1-23BD-2C05-FCF2DBF153E9}"/>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endParaRPr lang="en-US" altLang="en-US" b="1" dirty="0"/>
          </a:p>
          <a:p>
            <a:pPr eaLnBrk="1" hangingPunct="1">
              <a:spcBef>
                <a:spcPct val="0"/>
              </a:spcBef>
              <a:defRPr/>
            </a:pPr>
            <a:r>
              <a:rPr lang="en-US" altLang="en-US" b="1" dirty="0"/>
              <a:t>Slide title</a:t>
            </a:r>
            <a:r>
              <a:rPr lang="en-US" altLang="en-US" dirty="0"/>
              <a:t>:  Cover Slide</a:t>
            </a:r>
          </a:p>
          <a:p>
            <a:pPr eaLnBrk="1" hangingPunct="1">
              <a:spcBef>
                <a:spcPct val="0"/>
              </a:spcBef>
              <a:defRPr/>
            </a:pPr>
            <a:endParaRPr lang="en-US" altLang="en-US" b="1" dirty="0"/>
          </a:p>
          <a:p>
            <a:pPr eaLnBrk="1" hangingPunct="1">
              <a:spcBef>
                <a:spcPct val="0"/>
              </a:spcBef>
              <a:defRPr/>
            </a:pPr>
            <a:r>
              <a:rPr lang="en-US" altLang="en-US" b="1" dirty="0"/>
              <a:t>Objective: </a:t>
            </a:r>
            <a:r>
              <a:rPr lang="en-US" altLang="en-US" dirty="0"/>
              <a:t>Slide to show onscreen pre-presentation</a:t>
            </a:r>
          </a:p>
          <a:p>
            <a:pPr>
              <a:defRPr/>
            </a:pPr>
            <a:endParaRPr lang="en-US" dirty="0"/>
          </a:p>
          <a:p>
            <a:pPr>
              <a:defRPr/>
            </a:pPr>
            <a:r>
              <a:rPr lang="en-US" b="1" dirty="0"/>
              <a:t>PACER’s National Bullying Prevention Center</a:t>
            </a:r>
          </a:p>
          <a:p>
            <a:pPr>
              <a:defRPr/>
            </a:pPr>
            <a:r>
              <a:rPr lang="en-US" dirty="0"/>
              <a:t>Is a program of PACER Center</a:t>
            </a:r>
            <a:br>
              <a:rPr lang="en-US" dirty="0"/>
            </a:br>
            <a:r>
              <a:rPr lang="en-US" dirty="0"/>
              <a:t>8161 </a:t>
            </a:r>
            <a:r>
              <a:rPr lang="en-US" dirty="0" err="1"/>
              <a:t>Normandale</a:t>
            </a:r>
            <a:r>
              <a:rPr lang="en-US" dirty="0"/>
              <a:t> Blvd. | Bloomington, MN 55437</a:t>
            </a:r>
          </a:p>
          <a:p>
            <a:pPr>
              <a:defRPr/>
            </a:pPr>
            <a:r>
              <a:rPr lang="en-US" dirty="0"/>
              <a:t>952.838.9000</a:t>
            </a:r>
          </a:p>
          <a:p>
            <a:pPr>
              <a:defRPr/>
            </a:pPr>
            <a:r>
              <a:rPr lang="en-US" u="sng" dirty="0">
                <a:hlinkClick r:id="rId3"/>
              </a:rPr>
              <a:t>bullying411@PACER.org</a:t>
            </a:r>
            <a:endParaRPr lang="en-US" u="sng" dirty="0"/>
          </a:p>
          <a:p>
            <a:pPr>
              <a:defRPr/>
            </a:pPr>
            <a:r>
              <a:rPr lang="en-US" dirty="0"/>
              <a:t>PACER.org/Bullying</a:t>
            </a:r>
            <a:br>
              <a:rPr lang="en-US" dirty="0"/>
            </a:br>
            <a:endParaRPr lang="en-US" dirty="0"/>
          </a:p>
          <a:p>
            <a:pPr>
              <a:defRPr/>
            </a:pPr>
            <a:r>
              <a:rPr lang="en-US" dirty="0"/>
              <a:t>Founded in 2006, PACER's National Bullying Prevention Center actively leads social change to prevent childhood bullying, so that all youth are safe and supported in their schools, communities and online. PACER provides innovative resources for students, parents, educators, and others, and recognizes bullying as a serious community issue that impacts education, physical and emotional health, and the safety and well-being of students..</a:t>
            </a:r>
          </a:p>
          <a:p>
            <a:pPr>
              <a:defRPr/>
            </a:pPr>
            <a:endParaRPr lang="en-US" dirty="0"/>
          </a:p>
          <a:p>
            <a:pPr>
              <a:defRPr/>
            </a:pPr>
            <a:r>
              <a:rPr lang="en-US" dirty="0">
                <a:hlinkClick r:id="rId4"/>
              </a:rPr>
              <a:t>PACER.org/Bullying</a:t>
            </a:r>
            <a:r>
              <a:rPr lang="en-US" dirty="0"/>
              <a:t>: This is the portal page for parents and educators to access bullying resources, which include educational toolkits, awareness toolkits, contest ideas, promotional products and more.</a:t>
            </a:r>
          </a:p>
          <a:p>
            <a:pPr>
              <a:defRPr/>
            </a:pPr>
            <a:r>
              <a:rPr lang="en-US" dirty="0" err="1">
                <a:hlinkClick r:id="rId5"/>
              </a:rPr>
              <a:t>PACERTeensAgainstBullying</a:t>
            </a:r>
            <a:r>
              <a:rPr lang="en-US" dirty="0"/>
              <a:t>: Created by and for teens, this website is a place for middle and high school students to find ways to address bullying, to take action, to be heard, and to own an important social cause.</a:t>
            </a:r>
          </a:p>
          <a:p>
            <a:pPr>
              <a:defRPr/>
            </a:pPr>
            <a:r>
              <a:rPr lang="en-US" dirty="0" err="1">
                <a:hlinkClick r:id="rId6"/>
              </a:rPr>
              <a:t>PACERKidsAgainstBullying</a:t>
            </a:r>
            <a:r>
              <a:rPr lang="en-US" dirty="0"/>
              <a:t>: A creative, innovative and educational website designed for elementary school students to learn about bullying prevention, engage in activities and be inspired to take action</a:t>
            </a:r>
          </a:p>
          <a:p>
            <a:pPr eaLnBrk="1" hangingPunct="1">
              <a:spcBef>
                <a:spcPct val="0"/>
              </a:spcBef>
              <a:defRPr/>
            </a:pPr>
            <a:endParaRPr lang="en-US" altLang="en-US" b="1" dirty="0"/>
          </a:p>
          <a:p>
            <a:pPr eaLnBrk="1" hangingPunct="1">
              <a:spcBef>
                <a:spcPct val="0"/>
              </a:spcBef>
              <a:defRPr/>
            </a:pPr>
            <a:endParaRPr lang="en-US" altLang="en-US" b="1" dirty="0"/>
          </a:p>
          <a:p>
            <a:pPr eaLnBrk="1" hangingPunct="1">
              <a:spcBef>
                <a:spcPct val="0"/>
              </a:spcBef>
              <a:defRPr/>
            </a:pPr>
            <a:endParaRPr lang="en-US" altLang="en-US" dirty="0"/>
          </a:p>
          <a:p>
            <a:pPr marL="174708" indent="-174708" eaLnBrk="1" hangingPunct="1">
              <a:spcBef>
                <a:spcPct val="0"/>
              </a:spcBef>
              <a:defRPr/>
            </a:pPr>
            <a:endParaRPr lang="en-US" altLang="en-US" dirty="0"/>
          </a:p>
        </p:txBody>
      </p:sp>
      <p:sp>
        <p:nvSpPr>
          <p:cNvPr id="2" name="Slide Number Placeholder 3">
            <a:extLst>
              <a:ext uri="{FF2B5EF4-FFF2-40B4-BE49-F238E27FC236}">
                <a16:creationId xmlns:a16="http://schemas.microsoft.com/office/drawing/2014/main" id="{69DD551E-72DA-F44A-D0C1-659BDF2FC4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400"/>
              <a:t>Page  – </a:t>
            </a:r>
            <a:fld id="{06F330DA-11CD-D646-A4F1-FD2428B90289}" type="slidenum">
              <a:rPr lang="en-US" altLang="en-US" sz="1400" smtClean="0"/>
              <a:pPr>
                <a:spcBef>
                  <a:spcPct val="0"/>
                </a:spcBef>
              </a:pPr>
              <a:t>1</a:t>
            </a:fld>
            <a:r>
              <a:rPr lang="en-US" altLang="en-US" sz="1400"/>
              <a:t> –</a:t>
            </a:r>
          </a:p>
        </p:txBody>
      </p:sp>
      <p:sp>
        <p:nvSpPr>
          <p:cNvPr id="16388" name="Slide Image Placeholder 1">
            <a:extLst>
              <a:ext uri="{FF2B5EF4-FFF2-40B4-BE49-F238E27FC236}">
                <a16:creationId xmlns:a16="http://schemas.microsoft.com/office/drawing/2014/main" id="{4CA11C1F-0E8C-1946-A90D-BB476C90BD00}"/>
              </a:ext>
            </a:extLst>
          </p:cNvPr>
          <p:cNvSpPr>
            <a:spLocks noGrp="1" noRot="1" noChangeAspect="1" noTextEdit="1"/>
          </p:cNvSpPr>
          <p:nvPr>
            <p:ph type="sldImg"/>
          </p:nvPr>
        </p:nvSpPr>
        <p:spPr bwMode="auto">
          <a:xfrm>
            <a:off x="4429125" y="500063"/>
            <a:ext cx="2249488" cy="1685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Notes Placeholder 2">
            <a:extLst>
              <a:ext uri="{FF2B5EF4-FFF2-40B4-BE49-F238E27FC236}">
                <a16:creationId xmlns:a16="http://schemas.microsoft.com/office/drawing/2014/main" id="{C736D779-7E29-1B5F-63E2-4673E6C79EAB}"/>
              </a:ext>
            </a:extLst>
          </p:cNvPr>
          <p:cNvSpPr>
            <a:spLocks noGrp="1"/>
          </p:cNvSpPr>
          <p:nvPr>
            <p:ph type="body" idx="1"/>
          </p:nvPr>
        </p:nvSpPr>
        <p:spPr bwMode="auto">
          <a:xfrm>
            <a:off x="233363" y="984250"/>
            <a:ext cx="6565900" cy="7351713"/>
          </a:xfrm>
          <a:ln>
            <a:miter lim="800000"/>
            <a:headEnd/>
            <a:tailEnd/>
          </a:ln>
        </p:spPr>
        <p:txBody>
          <a:bodyPr wrap="square" numCol="1" anchor="t" anchorCtr="0" compatLnSpc="1">
            <a:prstTxWarp prst="textNoShape">
              <a:avLst/>
            </a:prstTxWarp>
          </a:bodyPr>
          <a:lstStyle/>
          <a:p>
            <a:pPr eaLnBrk="1" hangingPunct="1">
              <a:spcBef>
                <a:spcPct val="0"/>
              </a:spcBef>
              <a:defRPr/>
            </a:pPr>
            <a:r>
              <a:rPr lang="en-US" altLang="en-US" sz="1000" b="1" dirty="0"/>
              <a:t>Slide title</a:t>
            </a:r>
            <a:r>
              <a:rPr lang="en-US" altLang="en-US" sz="1000" dirty="0"/>
              <a:t>:  What If I Witness Bullying?</a:t>
            </a:r>
          </a:p>
          <a:p>
            <a:pPr eaLnBrk="1" hangingPunct="1">
              <a:spcBef>
                <a:spcPct val="0"/>
              </a:spcBef>
              <a:defRPr/>
            </a:pPr>
            <a:endParaRPr lang="en-US" altLang="en-US" sz="1000" b="1" dirty="0"/>
          </a:p>
          <a:p>
            <a:pPr eaLnBrk="1" hangingPunct="1">
              <a:spcBef>
                <a:spcPct val="0"/>
              </a:spcBef>
              <a:defRPr/>
            </a:pPr>
            <a:r>
              <a:rPr lang="en-US" altLang="en-US" sz="1000" b="1" dirty="0"/>
              <a:t>Objective: </a:t>
            </a:r>
            <a:r>
              <a:rPr lang="en-US" altLang="en-US" sz="1000" dirty="0"/>
              <a:t>Provide ideas on ways that </a:t>
            </a:r>
            <a:br>
              <a:rPr lang="en-US" altLang="en-US" sz="1000" dirty="0"/>
            </a:br>
            <a:r>
              <a:rPr lang="en-US" altLang="en-US" sz="1000" dirty="0"/>
              <a:t>peers can support peers who are experiencing bullying</a:t>
            </a:r>
          </a:p>
          <a:p>
            <a:pPr eaLnBrk="1" hangingPunct="1">
              <a:spcBef>
                <a:spcPct val="0"/>
              </a:spcBef>
              <a:defRPr/>
            </a:pPr>
            <a:endParaRPr lang="en-US" altLang="en-US" sz="1000" b="1" dirty="0"/>
          </a:p>
          <a:p>
            <a:pPr eaLnBrk="1" hangingPunct="1">
              <a:spcBef>
                <a:spcPct val="0"/>
              </a:spcBef>
              <a:defRPr/>
            </a:pPr>
            <a:r>
              <a:rPr lang="en-US" altLang="en-US" sz="1000" b="1" dirty="0"/>
              <a:t>Talking Points:</a:t>
            </a:r>
          </a:p>
          <a:p>
            <a:pPr>
              <a:defRPr/>
            </a:pPr>
            <a:r>
              <a:rPr lang="en-US" altLang="en-US" sz="1000" dirty="0"/>
              <a:t>Students who witness bullying have the potential to make a significant </a:t>
            </a:r>
            <a:br>
              <a:rPr lang="en-US" altLang="en-US" sz="1000" dirty="0"/>
            </a:br>
            <a:r>
              <a:rPr lang="en-US" altLang="en-US" sz="1000" dirty="0"/>
              <a:t>difference. Research has shown that over 60% of offline bullying situations will end when a peer intervenes. </a:t>
            </a:r>
          </a:p>
          <a:p>
            <a:pPr>
              <a:defRPr/>
            </a:pPr>
            <a:r>
              <a:rPr lang="en-US" altLang="en-US" sz="1000" b="1" i="1" dirty="0"/>
              <a:t>No One Deserves to Be Bullied </a:t>
            </a:r>
            <a:r>
              <a:rPr lang="en-US" altLang="en-US" sz="1000" dirty="0"/>
              <a:t>Think about what it means to feel all alone, to believe that no one cares, to think that there is no way to change what is happening.</a:t>
            </a:r>
          </a:p>
          <a:p>
            <a:pPr>
              <a:defRPr/>
            </a:pPr>
            <a:r>
              <a:rPr lang="en-US" altLang="en-US" sz="1000" dirty="0"/>
              <a:t>• That’s a lonely place to be. </a:t>
            </a:r>
          </a:p>
          <a:p>
            <a:pPr>
              <a:defRPr/>
            </a:pPr>
            <a:r>
              <a:rPr lang="en-US" altLang="en-US" sz="1000" dirty="0"/>
              <a:t>• When everyone around you looks the other way, ignores you, and maybe even sides with the person hurting you, it’s hard to believe in yourself. </a:t>
            </a:r>
          </a:p>
          <a:p>
            <a:pPr>
              <a:defRPr/>
            </a:pPr>
            <a:r>
              <a:rPr lang="en-US" altLang="en-US" sz="1000" dirty="0"/>
              <a:t>• It’s hard to think that life will ever get better.</a:t>
            </a:r>
          </a:p>
          <a:p>
            <a:pPr>
              <a:defRPr/>
            </a:pPr>
            <a:r>
              <a:rPr lang="en-US" altLang="en-US" sz="1000" b="1" i="1" dirty="0"/>
              <a:t>Imagine how all that can be different</a:t>
            </a:r>
            <a:r>
              <a:rPr lang="en-US" altLang="en-US" sz="1000" dirty="0"/>
              <a:t>. Imagine during those times when you feel broken, that someone is there for you.</a:t>
            </a:r>
          </a:p>
          <a:p>
            <a:pPr>
              <a:defRPr/>
            </a:pPr>
            <a:r>
              <a:rPr lang="en-US" altLang="en-US" sz="1000" dirty="0"/>
              <a:t>• They talk to you, they tell you that it will be okay, that you matter. </a:t>
            </a:r>
          </a:p>
          <a:p>
            <a:pPr>
              <a:defRPr/>
            </a:pPr>
            <a:r>
              <a:rPr lang="en-US" altLang="en-US" sz="1000" dirty="0"/>
              <a:t>• They say that you deserve to be treated with respect and kindness. </a:t>
            </a:r>
          </a:p>
          <a:p>
            <a:pPr>
              <a:defRPr/>
            </a:pPr>
            <a:r>
              <a:rPr lang="en-US" altLang="en-US" sz="1000" dirty="0"/>
              <a:t>• They tell you that they will be there for you. </a:t>
            </a:r>
          </a:p>
          <a:p>
            <a:pPr>
              <a:defRPr/>
            </a:pPr>
            <a:r>
              <a:rPr lang="en-US" altLang="en-US" sz="1000" dirty="0"/>
              <a:t>• Imagine how different that feels. </a:t>
            </a:r>
          </a:p>
          <a:p>
            <a:pPr>
              <a:defRPr/>
            </a:pPr>
            <a:r>
              <a:rPr lang="en-US" altLang="en-US" sz="1000" dirty="0"/>
              <a:t>• It doesn’t take away all the hurt, but hope is a powerful medicine for pain.</a:t>
            </a:r>
          </a:p>
          <a:p>
            <a:pPr>
              <a:defRPr/>
            </a:pPr>
            <a:endParaRPr lang="en-US" altLang="en-US" sz="400" dirty="0"/>
          </a:p>
          <a:p>
            <a:pPr>
              <a:defRPr/>
            </a:pPr>
            <a:r>
              <a:rPr lang="en-US" altLang="en-US" sz="1000" dirty="0"/>
              <a:t>Consider how simple it is to tell someone that you care, that they matter, that they are not alone. The support is meaningful. It can take someone from feeling hopeless to feeling valued and respected. Show your support. Kids who are bullied often feel like no one cares—help them feel like they’re not alone. It doesn’t even take that much to make a difference. </a:t>
            </a:r>
          </a:p>
          <a:p>
            <a:pPr>
              <a:defRPr/>
            </a:pPr>
            <a:endParaRPr lang="en-US" altLang="en-US" sz="400" dirty="0"/>
          </a:p>
          <a:p>
            <a:pPr>
              <a:defRPr/>
            </a:pPr>
            <a:r>
              <a:rPr lang="en-US" altLang="en-US" sz="1000" b="1" dirty="0"/>
              <a:t>What Students Can Do</a:t>
            </a:r>
          </a:p>
          <a:p>
            <a:pPr marL="174708" indent="-174708">
              <a:buFont typeface="Arial" panose="020B0604020202020204" pitchFamily="34" charset="0"/>
              <a:buChar char="•"/>
              <a:defRPr/>
            </a:pPr>
            <a:r>
              <a:rPr lang="en-US" altLang="en-US" sz="1000" dirty="0"/>
              <a:t>The very least you could do is to NOT join in. Your non-support of someone bullying sends a clear message that you don’t agree with what’s happening. </a:t>
            </a:r>
          </a:p>
          <a:p>
            <a:pPr marL="174708" indent="-174708">
              <a:buFont typeface="Arial" panose="020B0604020202020204" pitchFamily="34" charset="0"/>
              <a:buChar char="•"/>
              <a:defRPr/>
            </a:pPr>
            <a:r>
              <a:rPr lang="en-US" altLang="en-US" sz="1000" dirty="0"/>
              <a:t>If you see someone being made fun of online, write something positive about them.</a:t>
            </a:r>
          </a:p>
          <a:p>
            <a:pPr marL="174708" indent="-174708">
              <a:buFont typeface="Arial" panose="020B0604020202020204" pitchFamily="34" charset="0"/>
              <a:buChar char="•"/>
              <a:defRPr/>
            </a:pPr>
            <a:r>
              <a:rPr lang="en-US" altLang="en-US" sz="1000" dirty="0"/>
              <a:t>Message them to let them know that they don’t deserve what’s happening to them and that you don’t agree with what is being said.</a:t>
            </a:r>
          </a:p>
          <a:p>
            <a:pPr>
              <a:defRPr/>
            </a:pPr>
            <a:r>
              <a:rPr lang="en-US" altLang="en-US" sz="1000" b="1" dirty="0"/>
              <a:t>What else can you do?</a:t>
            </a:r>
          </a:p>
          <a:p>
            <a:pPr marL="174708" indent="-174708">
              <a:buFont typeface="Arial" panose="020B0604020202020204" pitchFamily="34" charset="0"/>
              <a:buChar char="•"/>
              <a:defRPr/>
            </a:pPr>
            <a:r>
              <a:rPr lang="en-US" altLang="en-US" sz="1000" dirty="0"/>
              <a:t>If you think it’s safe to do, let those bullying know that what they are doing isn’t ok.</a:t>
            </a:r>
          </a:p>
          <a:p>
            <a:pPr marL="174708" indent="-174708">
              <a:buFont typeface="Arial" panose="020B0604020202020204" pitchFamily="34" charset="0"/>
              <a:buChar char="•"/>
              <a:defRPr/>
            </a:pPr>
            <a:r>
              <a:rPr lang="en-US" altLang="en-US" sz="1000" dirty="0"/>
              <a:t>You can even report it anonymously and many service providers will remove the post.</a:t>
            </a:r>
          </a:p>
          <a:p>
            <a:pPr marL="174708" indent="-174708">
              <a:buFont typeface="Arial" panose="020B0604020202020204" pitchFamily="34" charset="0"/>
              <a:buChar char="•"/>
              <a:defRPr/>
            </a:pPr>
            <a:r>
              <a:rPr lang="en-US" altLang="en-US" sz="1000" dirty="0"/>
              <a:t>Encourage the person being bullied to tell an adult; remind them that they have the right to be safe.</a:t>
            </a:r>
          </a:p>
          <a:p>
            <a:pPr marL="174708" indent="-174708">
              <a:buFont typeface="Arial" panose="020B0604020202020204" pitchFamily="34" charset="0"/>
              <a:buChar char="•"/>
              <a:defRPr/>
            </a:pPr>
            <a:r>
              <a:rPr lang="en-US" altLang="en-US" sz="1000" dirty="0"/>
              <a:t>Help them tell their parents or another adult.</a:t>
            </a:r>
          </a:p>
          <a:p>
            <a:pPr>
              <a:defRPr/>
            </a:pPr>
            <a:r>
              <a:rPr lang="en-US" altLang="en-US" sz="1000" b="1" dirty="0"/>
              <a:t>What can make an even bigger difference?</a:t>
            </a:r>
          </a:p>
          <a:p>
            <a:pPr>
              <a:defRPr/>
            </a:pPr>
            <a:r>
              <a:rPr lang="en-US" altLang="en-US" sz="1000" dirty="0"/>
              <a:t>Get your friends to help out, too! This is an issue that affects a lot of people, and most of them want it to stop too, so stand together!</a:t>
            </a:r>
          </a:p>
          <a:p>
            <a:pPr>
              <a:defRPr/>
            </a:pPr>
            <a:endParaRPr lang="en-US" altLang="en-US" sz="1000" dirty="0"/>
          </a:p>
          <a:p>
            <a:pPr>
              <a:defRPr/>
            </a:pPr>
            <a:endParaRPr lang="en-US" altLang="en-US" sz="1000" dirty="0"/>
          </a:p>
          <a:p>
            <a:pPr>
              <a:defRPr/>
            </a:pPr>
            <a:endParaRPr lang="en-US" altLang="en-US" sz="1000" dirty="0"/>
          </a:p>
        </p:txBody>
      </p:sp>
      <p:sp>
        <p:nvSpPr>
          <p:cNvPr id="34819" name="Slide Number Placeholder 3">
            <a:extLst>
              <a:ext uri="{FF2B5EF4-FFF2-40B4-BE49-F238E27FC236}">
                <a16:creationId xmlns:a16="http://schemas.microsoft.com/office/drawing/2014/main" id="{C25522DD-2B8B-F11B-2125-D0E0059381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400"/>
              <a:t>Page - </a:t>
            </a:r>
            <a:fld id="{14E59123-3CB7-DD4C-8231-D5A1D50CF4BC}" type="slidenum">
              <a:rPr lang="en-US" altLang="en-US" sz="1400" smtClean="0"/>
              <a:pPr>
                <a:spcBef>
                  <a:spcPct val="0"/>
                </a:spcBef>
              </a:pPr>
              <a:t>10</a:t>
            </a:fld>
            <a:r>
              <a:rPr lang="en-US" altLang="en-US" sz="1400"/>
              <a:t> - </a:t>
            </a:r>
          </a:p>
        </p:txBody>
      </p:sp>
      <p:sp>
        <p:nvSpPr>
          <p:cNvPr id="34820" name="Slide Image Placeholder 1">
            <a:extLst>
              <a:ext uri="{FF2B5EF4-FFF2-40B4-BE49-F238E27FC236}">
                <a16:creationId xmlns:a16="http://schemas.microsoft.com/office/drawing/2014/main" id="{A5B2EB5B-B3F7-E761-C8BE-F2557FC868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Notes Placeholder 2">
            <a:extLst>
              <a:ext uri="{FF2B5EF4-FFF2-40B4-BE49-F238E27FC236}">
                <a16:creationId xmlns:a16="http://schemas.microsoft.com/office/drawing/2014/main" id="{E2BACA02-2EA8-425B-049E-07E411FC59E4}"/>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endParaRPr lang="en-US" altLang="en-US" b="1" dirty="0"/>
          </a:p>
          <a:p>
            <a:pPr eaLnBrk="1" hangingPunct="1">
              <a:spcBef>
                <a:spcPct val="0"/>
              </a:spcBef>
              <a:defRPr/>
            </a:pPr>
            <a:r>
              <a:rPr lang="en-US" altLang="en-US" b="1" dirty="0"/>
              <a:t>Slide title</a:t>
            </a:r>
            <a:r>
              <a:rPr lang="en-US" altLang="en-US" dirty="0"/>
              <a:t>:  Why Cyberbullying Prevention is Important</a:t>
            </a:r>
          </a:p>
          <a:p>
            <a:pPr eaLnBrk="1" hangingPunct="1">
              <a:spcBef>
                <a:spcPct val="0"/>
              </a:spcBef>
              <a:defRPr/>
            </a:pPr>
            <a:endParaRPr lang="en-US" altLang="en-US" b="1" dirty="0"/>
          </a:p>
          <a:p>
            <a:pPr eaLnBrk="1" hangingPunct="1">
              <a:spcBef>
                <a:spcPct val="0"/>
              </a:spcBef>
              <a:defRPr/>
            </a:pPr>
            <a:r>
              <a:rPr lang="en-US" altLang="en-US" b="1" dirty="0"/>
              <a:t>Objective: </a:t>
            </a:r>
            <a:r>
              <a:rPr lang="en-US" altLang="en-US" dirty="0"/>
              <a:t>Framing the issue, providing brief agenda</a:t>
            </a:r>
          </a:p>
          <a:p>
            <a:pPr eaLnBrk="1" hangingPunct="1">
              <a:spcBef>
                <a:spcPct val="0"/>
              </a:spcBef>
              <a:defRPr/>
            </a:pPr>
            <a:endParaRPr lang="en-US" altLang="en-US" b="1" dirty="0"/>
          </a:p>
          <a:p>
            <a:pPr eaLnBrk="1" hangingPunct="1">
              <a:spcBef>
                <a:spcPct val="0"/>
              </a:spcBef>
              <a:defRPr/>
            </a:pPr>
            <a:r>
              <a:rPr lang="en-US" altLang="en-US" b="1" dirty="0"/>
              <a:t>Talking Points:</a:t>
            </a:r>
          </a:p>
          <a:p>
            <a:pPr eaLnBrk="1" hangingPunct="1">
              <a:spcBef>
                <a:spcPct val="0"/>
              </a:spcBef>
              <a:defRPr/>
            </a:pPr>
            <a:endParaRPr lang="en-US" altLang="en-US" b="1" dirty="0"/>
          </a:p>
          <a:p>
            <a:pPr marL="174708" indent="-174708">
              <a:buFont typeface="Arial" panose="020B0604020202020204" pitchFamily="34" charset="0"/>
              <a:buChar char="•"/>
              <a:defRPr/>
            </a:pPr>
            <a:r>
              <a:rPr lang="en-US" altLang="en-US" dirty="0"/>
              <a:t>The Center for Disease Control (2019) reports that 1</a:t>
            </a:r>
            <a:r>
              <a:rPr lang="en-US" dirty="0">
                <a:solidFill>
                  <a:srgbClr val="555555"/>
                </a:solidFill>
                <a:latin typeface="Open Sans" panose="020B0606030504020204" pitchFamily="34" charset="0"/>
              </a:rPr>
              <a:t>5.7% of students reported that they were bullied electronically,</a:t>
            </a:r>
          </a:p>
          <a:p>
            <a:pPr marL="174708" indent="-174708">
              <a:buFont typeface="Arial" panose="020B0604020202020204" pitchFamily="34" charset="0"/>
              <a:buChar char="•"/>
              <a:defRPr/>
            </a:pPr>
            <a:r>
              <a:rPr lang="en-US" altLang="en-US" dirty="0"/>
              <a:t>Cyberbullying happens to a lot of kids, and much of it goes unreported</a:t>
            </a:r>
          </a:p>
          <a:p>
            <a:pPr>
              <a:defRPr/>
            </a:pPr>
            <a:endParaRPr lang="en-US" altLang="en-US" dirty="0"/>
          </a:p>
          <a:p>
            <a:pPr>
              <a:defRPr/>
            </a:pPr>
            <a:endParaRPr lang="en-US" altLang="en-US" dirty="0"/>
          </a:p>
          <a:p>
            <a:pPr>
              <a:defRPr/>
            </a:pPr>
            <a:endParaRPr lang="en-US" altLang="en-US" dirty="0"/>
          </a:p>
          <a:p>
            <a:pPr>
              <a:defRPr/>
            </a:pPr>
            <a:endParaRPr lang="en-US" altLang="en-US" dirty="0"/>
          </a:p>
        </p:txBody>
      </p:sp>
      <p:sp>
        <p:nvSpPr>
          <p:cNvPr id="18435" name="Slide Number Placeholder 3">
            <a:extLst>
              <a:ext uri="{FF2B5EF4-FFF2-40B4-BE49-F238E27FC236}">
                <a16:creationId xmlns:a16="http://schemas.microsoft.com/office/drawing/2014/main" id="{477E9618-2753-8818-A05B-BB5443BFC3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400"/>
              <a:t>Page – </a:t>
            </a:r>
            <a:fld id="{BDDC7442-14FE-8C48-BE8E-C847E6A23197}" type="slidenum">
              <a:rPr lang="en-US" altLang="en-US" sz="1400" smtClean="0"/>
              <a:pPr>
                <a:spcBef>
                  <a:spcPct val="0"/>
                </a:spcBef>
              </a:pPr>
              <a:t>2</a:t>
            </a:fld>
            <a:r>
              <a:rPr lang="en-US" altLang="en-US" sz="1400"/>
              <a:t> – </a:t>
            </a:r>
          </a:p>
        </p:txBody>
      </p:sp>
      <p:sp>
        <p:nvSpPr>
          <p:cNvPr id="18436" name="Slide Image Placeholder 1">
            <a:extLst>
              <a:ext uri="{FF2B5EF4-FFF2-40B4-BE49-F238E27FC236}">
                <a16:creationId xmlns:a16="http://schemas.microsoft.com/office/drawing/2014/main" id="{54419647-6191-525C-9FFC-EB1DD9D3BBAD}"/>
              </a:ext>
            </a:extLst>
          </p:cNvPr>
          <p:cNvSpPr>
            <a:spLocks noGrp="1" noRot="1" noChangeAspect="1" noTextEdit="1"/>
          </p:cNvSpPr>
          <p:nvPr>
            <p:ph type="sldImg"/>
          </p:nvPr>
        </p:nvSpPr>
        <p:spPr bwMode="auto">
          <a:xfrm>
            <a:off x="4429125" y="500063"/>
            <a:ext cx="2249488" cy="1685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a:extLst>
              <a:ext uri="{FF2B5EF4-FFF2-40B4-BE49-F238E27FC236}">
                <a16:creationId xmlns:a16="http://schemas.microsoft.com/office/drawing/2014/main" id="{C6868CB9-40C8-3C14-28B8-F89C44F49F03}"/>
              </a:ext>
            </a:extLst>
          </p:cNvPr>
          <p:cNvSpPr>
            <a:spLocks noGrp="1"/>
          </p:cNvSpPr>
          <p:nvPr>
            <p:ph type="body" idx="1"/>
          </p:nvPr>
        </p:nvSpPr>
        <p:spPr/>
        <p:txBody>
          <a:bodyPr/>
          <a:lstStyle/>
          <a:p>
            <a:pPr eaLnBrk="1" hangingPunct="1">
              <a:spcBef>
                <a:spcPct val="0"/>
              </a:spcBef>
              <a:defRPr/>
            </a:pPr>
            <a:endParaRPr lang="en-US" altLang="en-US" b="1" dirty="0"/>
          </a:p>
          <a:p>
            <a:pPr eaLnBrk="1" hangingPunct="1">
              <a:spcBef>
                <a:spcPct val="0"/>
              </a:spcBef>
              <a:defRPr/>
            </a:pPr>
            <a:r>
              <a:rPr lang="en-US" altLang="en-US" b="1" dirty="0"/>
              <a:t>Slide title</a:t>
            </a:r>
            <a:r>
              <a:rPr lang="en-US" altLang="en-US" dirty="0"/>
              <a:t>: Definition of Cyberbullying</a:t>
            </a:r>
          </a:p>
          <a:p>
            <a:pPr eaLnBrk="1" hangingPunct="1">
              <a:spcBef>
                <a:spcPct val="0"/>
              </a:spcBef>
              <a:defRPr/>
            </a:pPr>
            <a:endParaRPr lang="en-US" altLang="en-US" b="1" dirty="0"/>
          </a:p>
          <a:p>
            <a:pPr eaLnBrk="1" hangingPunct="1">
              <a:spcBef>
                <a:spcPct val="0"/>
              </a:spcBef>
              <a:defRPr/>
            </a:pPr>
            <a:r>
              <a:rPr lang="en-US" altLang="en-US" b="1" dirty="0"/>
              <a:t>Objective: </a:t>
            </a:r>
            <a:r>
              <a:rPr lang="en-US" altLang="en-US" dirty="0"/>
              <a:t>Provide an overview of online bullying</a:t>
            </a:r>
          </a:p>
          <a:p>
            <a:pPr eaLnBrk="1" hangingPunct="1">
              <a:spcBef>
                <a:spcPct val="0"/>
              </a:spcBef>
              <a:defRPr/>
            </a:pPr>
            <a:endParaRPr lang="en-US" altLang="en-US" b="1" dirty="0"/>
          </a:p>
          <a:p>
            <a:pPr eaLnBrk="1" hangingPunct="1">
              <a:spcBef>
                <a:spcPct val="0"/>
              </a:spcBef>
              <a:defRPr/>
            </a:pPr>
            <a:r>
              <a:rPr lang="en-US" altLang="en-US" b="1" dirty="0"/>
              <a:t>Talking Points:</a:t>
            </a:r>
          </a:p>
          <a:p>
            <a:pPr eaLnBrk="1" hangingPunct="1">
              <a:spcBef>
                <a:spcPct val="0"/>
              </a:spcBef>
              <a:defRPr/>
            </a:pPr>
            <a:endParaRPr lang="en-US" altLang="en-US" b="1" dirty="0"/>
          </a:p>
          <a:p>
            <a:pPr eaLnBrk="1" hangingPunct="1">
              <a:spcBef>
                <a:spcPct val="0"/>
              </a:spcBef>
              <a:defRPr/>
            </a:pPr>
            <a:r>
              <a:rPr lang="en-US" altLang="en-US" dirty="0"/>
              <a:t>Cyberbullying is an aggressive, intentional act distributed by an individual or group, using contact in an electronic medium, continuously and relentlessly against someone who cannot stand up for himself or herself easily.</a:t>
            </a:r>
          </a:p>
          <a:p>
            <a:pPr eaLnBrk="1" hangingPunct="1">
              <a:spcBef>
                <a:spcPct val="0"/>
              </a:spcBef>
              <a:defRPr/>
            </a:pPr>
            <a:endParaRPr lang="en-US" altLang="en-US" b="1" dirty="0"/>
          </a:p>
          <a:p>
            <a:pPr>
              <a:defRPr/>
            </a:pPr>
            <a:r>
              <a:rPr lang="en-US" dirty="0"/>
              <a:t>Many of the hallmark components of offline bullying are still </a:t>
            </a:r>
          </a:p>
          <a:p>
            <a:pPr>
              <a:defRPr/>
            </a:pPr>
            <a:r>
              <a:rPr lang="en-US" dirty="0"/>
              <a:t>present in online bullying. With cyberbullying, it involves:</a:t>
            </a:r>
          </a:p>
          <a:p>
            <a:pPr>
              <a:defRPr/>
            </a:pPr>
            <a:endParaRPr lang="en-US" dirty="0"/>
          </a:p>
          <a:p>
            <a:pPr marL="232943" indent="-232943">
              <a:buFontTx/>
              <a:buAutoNum type="arabicParenR"/>
              <a:defRPr/>
            </a:pPr>
            <a:r>
              <a:rPr lang="en-US" dirty="0"/>
              <a:t>Electronic forms of contact, including, but not limited to: personal websites, blogs, email, texting, social media sites, group chats, instant messages, photographs, video games, and any online medium where people can interact with one another</a:t>
            </a:r>
          </a:p>
          <a:p>
            <a:pPr marL="232943" indent="-232943">
              <a:buFontTx/>
              <a:buAutoNum type="arabicParenR"/>
              <a:defRPr/>
            </a:pPr>
            <a:r>
              <a:rPr lang="en-US" dirty="0"/>
              <a:t>Cyberbullying involves aggressive acts that hurt or harm another person- either emotionally or physically threatening.</a:t>
            </a:r>
          </a:p>
          <a:p>
            <a:pPr marL="232943" indent="-232943">
              <a:buFontTx/>
              <a:buAutoNum type="arabicParenR"/>
              <a:defRPr/>
            </a:pPr>
            <a:r>
              <a:rPr lang="en-US" dirty="0"/>
              <a:t>As with offline bullying, there is an imbalance of power between the person cyberbullying and their target, such as popularity, more friends, and anonymity. The target has difficulty defending himself or herself. </a:t>
            </a:r>
          </a:p>
          <a:p>
            <a:pPr marL="232943" indent="-232943">
              <a:buFontTx/>
              <a:buAutoNum type="arabicParenR"/>
              <a:defRPr/>
            </a:pPr>
            <a:r>
              <a:rPr lang="en-US" dirty="0"/>
              <a:t>Similar to offline bullying, many cyberbullying definitions claim cyberbullying is repetitive, relentless, and continuous. However, one incident of cyberbullying can do great damage; it can have a wide audience, go viral, and have permanence. </a:t>
            </a:r>
          </a:p>
          <a:p>
            <a:pPr marL="232943" indent="-232943">
              <a:buFontTx/>
              <a:buAutoNum type="arabicParenR"/>
              <a:defRPr/>
            </a:pPr>
            <a:r>
              <a:rPr lang="en-US" dirty="0"/>
              <a:t>Overall, if a child online feels hurt, threatened, unsafe, and/or less of a person – and is not able to make it stop – it could be cyberbullying.</a:t>
            </a:r>
          </a:p>
          <a:p>
            <a:pPr marL="232943" indent="-232943">
              <a:buFontTx/>
              <a:buAutoNum type="arabicParenR"/>
              <a:defRPr/>
            </a:pPr>
            <a:endParaRPr lang="en-US" dirty="0"/>
          </a:p>
          <a:p>
            <a:pPr>
              <a:defRPr/>
            </a:pPr>
            <a:r>
              <a:rPr lang="en-US" altLang="en-US" b="1" dirty="0"/>
              <a:t>PACER’s NBPC online resources for presenter: </a:t>
            </a:r>
            <a:endParaRPr lang="en-US" dirty="0"/>
          </a:p>
          <a:p>
            <a:pPr>
              <a:defRPr/>
            </a:pPr>
            <a:r>
              <a:rPr lang="en-US" dirty="0"/>
              <a:t>To learn more about how cyberbullying is defined, visit: http://www.pacer.org/bullying/resources/cyberbullying/</a:t>
            </a:r>
          </a:p>
        </p:txBody>
      </p:sp>
      <p:sp>
        <p:nvSpPr>
          <p:cNvPr id="20483" name="Slide Number Placeholder 3">
            <a:extLst>
              <a:ext uri="{FF2B5EF4-FFF2-40B4-BE49-F238E27FC236}">
                <a16:creationId xmlns:a16="http://schemas.microsoft.com/office/drawing/2014/main" id="{013C05C9-6B46-C955-09EC-4313AD4747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400"/>
              <a:t>Page – </a:t>
            </a:r>
            <a:fld id="{BBFD155E-1A67-4B49-A952-128C2470CB97}" type="slidenum">
              <a:rPr lang="en-US" altLang="en-US" sz="1400" smtClean="0"/>
              <a:pPr>
                <a:spcBef>
                  <a:spcPct val="0"/>
                </a:spcBef>
              </a:pPr>
              <a:t>3</a:t>
            </a:fld>
            <a:r>
              <a:rPr lang="en-US" altLang="en-US" sz="1400"/>
              <a:t> –</a:t>
            </a:r>
          </a:p>
        </p:txBody>
      </p:sp>
      <p:sp>
        <p:nvSpPr>
          <p:cNvPr id="20484" name="Slide Image Placeholder 1">
            <a:extLst>
              <a:ext uri="{FF2B5EF4-FFF2-40B4-BE49-F238E27FC236}">
                <a16:creationId xmlns:a16="http://schemas.microsoft.com/office/drawing/2014/main" id="{34CB2CCF-1AA0-736D-3851-58D90DD59986}"/>
              </a:ext>
            </a:extLst>
          </p:cNvPr>
          <p:cNvSpPr>
            <a:spLocks noGrp="1" noRot="1" noChangeAspect="1" noTextEdit="1"/>
          </p:cNvSpPr>
          <p:nvPr>
            <p:ph type="sldImg"/>
          </p:nvPr>
        </p:nvSpPr>
        <p:spPr bwMode="auto">
          <a:xfrm>
            <a:off x="4429125" y="500063"/>
            <a:ext cx="2249488" cy="1685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a:extLst>
              <a:ext uri="{FF2B5EF4-FFF2-40B4-BE49-F238E27FC236}">
                <a16:creationId xmlns:a16="http://schemas.microsoft.com/office/drawing/2014/main" id="{3AC17F28-993F-3D0E-E51B-180CE17538AA}"/>
              </a:ext>
            </a:extLst>
          </p:cNvPr>
          <p:cNvSpPr>
            <a:spLocks noGrp="1"/>
          </p:cNvSpPr>
          <p:nvPr>
            <p:ph type="body" idx="1"/>
          </p:nvPr>
        </p:nvSpPr>
        <p:spPr/>
        <p:txBody>
          <a:bodyPr/>
          <a:lstStyle/>
          <a:p>
            <a:pPr eaLnBrk="1" hangingPunct="1">
              <a:spcBef>
                <a:spcPct val="0"/>
              </a:spcBef>
              <a:defRPr/>
            </a:pPr>
            <a:r>
              <a:rPr lang="en-US" altLang="en-US" b="1" dirty="0"/>
              <a:t>Slide title</a:t>
            </a:r>
            <a:r>
              <a:rPr lang="en-US" altLang="en-US" dirty="0"/>
              <a:t>: Online vs. Offline Bullying</a:t>
            </a:r>
          </a:p>
          <a:p>
            <a:pPr eaLnBrk="1" hangingPunct="1">
              <a:spcBef>
                <a:spcPct val="0"/>
              </a:spcBef>
              <a:defRPr/>
            </a:pPr>
            <a:endParaRPr lang="en-US" altLang="en-US" b="1" dirty="0"/>
          </a:p>
          <a:p>
            <a:pPr eaLnBrk="1" hangingPunct="1">
              <a:spcBef>
                <a:spcPct val="0"/>
              </a:spcBef>
              <a:defRPr/>
            </a:pPr>
            <a:r>
              <a:rPr lang="en-US" altLang="en-US" b="1" dirty="0"/>
              <a:t>Objective: </a:t>
            </a:r>
            <a:r>
              <a:rPr lang="en-US" altLang="en-US" dirty="0"/>
              <a:t>Direct comparison and distinctions</a:t>
            </a:r>
          </a:p>
          <a:p>
            <a:pPr eaLnBrk="1" hangingPunct="1">
              <a:spcBef>
                <a:spcPct val="0"/>
              </a:spcBef>
              <a:defRPr/>
            </a:pPr>
            <a:endParaRPr lang="en-US" altLang="en-US" b="1" dirty="0"/>
          </a:p>
          <a:p>
            <a:pPr eaLnBrk="1" hangingPunct="1">
              <a:spcBef>
                <a:spcPct val="0"/>
              </a:spcBef>
              <a:defRPr/>
            </a:pPr>
            <a:r>
              <a:rPr lang="en-US" altLang="en-US" b="1" dirty="0"/>
              <a:t>Talking Points:</a:t>
            </a:r>
          </a:p>
          <a:p>
            <a:pPr>
              <a:spcBef>
                <a:spcPts val="0"/>
              </a:spcBef>
              <a:defRPr/>
            </a:pPr>
            <a:endParaRPr lang="en-US" dirty="0"/>
          </a:p>
          <a:p>
            <a:pPr>
              <a:spcBef>
                <a:spcPts val="0"/>
              </a:spcBef>
              <a:defRPr/>
            </a:pPr>
            <a:r>
              <a:rPr lang="en-US" dirty="0"/>
              <a:t>While there are a lot of similarities between online and offline bullying, these are the key distinctions between online and offline bullying: </a:t>
            </a:r>
          </a:p>
          <a:p>
            <a:pPr marL="232943" indent="-232943">
              <a:spcBef>
                <a:spcPts val="0"/>
              </a:spcBef>
              <a:buFontTx/>
              <a:buAutoNum type="arabicParenR"/>
              <a:defRPr/>
            </a:pPr>
            <a:r>
              <a:rPr lang="en-US" dirty="0"/>
              <a:t>Targets might not know who the bully is or why they are being targeted, as cyberbullying can happen anonymously; it can be harder for parents and adults to manage cyberbullying.</a:t>
            </a:r>
          </a:p>
          <a:p>
            <a:pPr marL="232943" indent="-232943">
              <a:spcBef>
                <a:spcPts val="0"/>
              </a:spcBef>
              <a:buFontTx/>
              <a:buAutoNum type="arabicParenR"/>
              <a:defRPr/>
            </a:pPr>
            <a:r>
              <a:rPr lang="en-US" dirty="0"/>
              <a:t>The audience for online bullying can be much larger than offline bullying. A single cyberbullying post/message can be forwarded and re-posted, having the potential to go viral.</a:t>
            </a:r>
          </a:p>
          <a:p>
            <a:pPr marL="232943" indent="-232943">
              <a:spcBef>
                <a:spcPts val="0"/>
              </a:spcBef>
              <a:buFontTx/>
              <a:buAutoNum type="arabicParenR"/>
              <a:defRPr/>
            </a:pPr>
            <a:r>
              <a:rPr lang="en-US" dirty="0"/>
              <a:t>There can also be more permanence with cyberbullying compared to traditional bullying; nearly everything on the internet is available to everyone, everywhere. It can be challenging to erase information once it goes on the internet.</a:t>
            </a:r>
          </a:p>
          <a:p>
            <a:pPr marL="232943" indent="-232943">
              <a:spcBef>
                <a:spcPts val="0"/>
              </a:spcBef>
              <a:buFontTx/>
              <a:buAutoNum type="arabicParenR"/>
              <a:defRPr/>
            </a:pPr>
            <a:r>
              <a:rPr lang="en-US" dirty="0"/>
              <a:t>It is often easier to be cruel using technology because of greater physical distance and the person bullying doesn’t see the immediate response by the target - they might not recognize the serious harm caused by their actions because they lack seeing the target’s response.</a:t>
            </a:r>
          </a:p>
          <a:p>
            <a:pPr marL="232943" indent="-232943">
              <a:spcBef>
                <a:spcPts val="0"/>
              </a:spcBef>
              <a:buFontTx/>
              <a:buAutoNum type="arabicParenR"/>
              <a:defRPr/>
            </a:pPr>
            <a:r>
              <a:rPr lang="en-US" dirty="0"/>
              <a:t>Technology is accessible 24/7, meaning cyberbullying can happen anytime of the day: in the morning, afternoon, and evening – not just while children are at school. It happens while at home or in the community.</a:t>
            </a:r>
          </a:p>
          <a:p>
            <a:pPr marL="232943" indent="-232943">
              <a:spcBef>
                <a:spcPts val="0"/>
              </a:spcBef>
              <a:buFontTx/>
              <a:buAutoNum type="arabicParenR"/>
              <a:defRPr/>
            </a:pPr>
            <a:r>
              <a:rPr lang="en-US" dirty="0"/>
              <a:t>Anyone with access to technology can cyberbully others, even those without access to technology. A cyberbully can target someone online, and the target might have no idea that they are being cyberbullied. Someone does not need to have a computer or cell phone to be a target. </a:t>
            </a:r>
          </a:p>
          <a:p>
            <a:pPr marL="232943" indent="-232943">
              <a:spcBef>
                <a:spcPts val="0"/>
              </a:spcBef>
              <a:buFontTx/>
              <a:buAutoNum type="arabicParenR"/>
              <a:defRPr/>
            </a:pPr>
            <a:r>
              <a:rPr lang="en-US" dirty="0"/>
              <a:t>Although cyberbullying is harmful, it does leave tangible evidence. That’s why it’s important to document evidence of cyberbullying, such as taking screenshots of websites or saving text messages where cyberbullying occurred. These documents can be provided to schools as verification that cyberbullying is occurring.  </a:t>
            </a:r>
          </a:p>
          <a:p>
            <a:pPr>
              <a:defRPr/>
            </a:pPr>
            <a:endParaRPr lang="en-US" sz="800" dirty="0"/>
          </a:p>
          <a:p>
            <a:pPr>
              <a:defRPr/>
            </a:pPr>
            <a:r>
              <a:rPr lang="en-US" altLang="en-US" b="1" dirty="0"/>
              <a:t>PACER’s NBPC online resources for presenter: </a:t>
            </a:r>
            <a:endParaRPr lang="en-US" dirty="0"/>
          </a:p>
          <a:p>
            <a:pPr>
              <a:defRPr/>
            </a:pPr>
            <a:r>
              <a:rPr lang="en-US" dirty="0"/>
              <a:t>To learn more about how online and offline bullying differ, visit: http://www.pacer.org/bullying/resources/cyberbullying/</a:t>
            </a:r>
          </a:p>
          <a:p>
            <a:pPr>
              <a:defRPr/>
            </a:pPr>
            <a:r>
              <a:rPr lang="en-US" dirty="0"/>
              <a:t>Article, “Does bullying happen more often than people think?” Visit http://www.pacer.org/bullying/resources/questions-answered/bullying-happen-more-often.asp</a:t>
            </a:r>
          </a:p>
          <a:p>
            <a:pPr>
              <a:defRPr/>
            </a:pPr>
            <a:endParaRPr lang="en-US" dirty="0"/>
          </a:p>
        </p:txBody>
      </p:sp>
      <p:sp>
        <p:nvSpPr>
          <p:cNvPr id="22531" name="Slide Number Placeholder 3">
            <a:extLst>
              <a:ext uri="{FF2B5EF4-FFF2-40B4-BE49-F238E27FC236}">
                <a16:creationId xmlns:a16="http://schemas.microsoft.com/office/drawing/2014/main" id="{FB8C5C62-9EFF-372D-294C-C289D03BDB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400"/>
              <a:t>Page – </a:t>
            </a:r>
            <a:fld id="{EB9D056B-6056-6E48-B718-ED6C71A8AB6E}" type="slidenum">
              <a:rPr lang="en-US" altLang="en-US" sz="1400" smtClean="0"/>
              <a:pPr>
                <a:spcBef>
                  <a:spcPct val="0"/>
                </a:spcBef>
              </a:pPr>
              <a:t>4</a:t>
            </a:fld>
            <a:r>
              <a:rPr lang="en-US" altLang="en-US" sz="1400"/>
              <a:t> –</a:t>
            </a:r>
          </a:p>
        </p:txBody>
      </p:sp>
      <p:sp>
        <p:nvSpPr>
          <p:cNvPr id="22532" name="Slide Image Placeholder 1">
            <a:extLst>
              <a:ext uri="{FF2B5EF4-FFF2-40B4-BE49-F238E27FC236}">
                <a16:creationId xmlns:a16="http://schemas.microsoft.com/office/drawing/2014/main" id="{8D9460C8-6637-C95D-8686-9EC3F24B5C0B}"/>
              </a:ext>
            </a:extLst>
          </p:cNvPr>
          <p:cNvSpPr>
            <a:spLocks noGrp="1" noRot="1" noChangeAspect="1" noTextEdit="1"/>
          </p:cNvSpPr>
          <p:nvPr>
            <p:ph type="sldImg"/>
          </p:nvPr>
        </p:nvSpPr>
        <p:spPr bwMode="auto">
          <a:xfrm>
            <a:off x="4443413" y="300038"/>
            <a:ext cx="2249487" cy="1685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a:extLst>
              <a:ext uri="{FF2B5EF4-FFF2-40B4-BE49-F238E27FC236}">
                <a16:creationId xmlns:a16="http://schemas.microsoft.com/office/drawing/2014/main" id="{01BBAA25-6E0D-3C04-C8A1-2737EE095D56}"/>
              </a:ext>
            </a:extLst>
          </p:cNvPr>
          <p:cNvSpPr>
            <a:spLocks noGrp="1"/>
          </p:cNvSpPr>
          <p:nvPr>
            <p:ph type="body" idx="1"/>
          </p:nvPr>
        </p:nvSpPr>
        <p:spPr/>
        <p:txBody>
          <a:bodyPr/>
          <a:lstStyle/>
          <a:p>
            <a:pPr>
              <a:defRPr/>
            </a:pPr>
            <a:endParaRPr lang="en-US" dirty="0"/>
          </a:p>
          <a:p>
            <a:pPr eaLnBrk="1" hangingPunct="1">
              <a:spcBef>
                <a:spcPct val="0"/>
              </a:spcBef>
              <a:defRPr/>
            </a:pPr>
            <a:r>
              <a:rPr lang="en-US" altLang="en-US" b="1" dirty="0"/>
              <a:t>Slide title</a:t>
            </a:r>
            <a:r>
              <a:rPr lang="en-US" altLang="en-US" dirty="0"/>
              <a:t>:  Are You Being Cyberbullied?</a:t>
            </a:r>
          </a:p>
          <a:p>
            <a:pPr eaLnBrk="1" hangingPunct="1">
              <a:spcBef>
                <a:spcPct val="0"/>
              </a:spcBef>
              <a:defRPr/>
            </a:pPr>
            <a:endParaRPr lang="en-US" altLang="en-US" b="1" dirty="0"/>
          </a:p>
          <a:p>
            <a:pPr eaLnBrk="1" hangingPunct="1">
              <a:spcBef>
                <a:spcPct val="0"/>
              </a:spcBef>
              <a:defRPr/>
            </a:pPr>
            <a:r>
              <a:rPr lang="en-US" altLang="en-US" b="1" dirty="0"/>
              <a:t>Objective: </a:t>
            </a:r>
            <a:r>
              <a:rPr lang="en-US" altLang="en-US" dirty="0"/>
              <a:t>Help students understand that </a:t>
            </a:r>
            <a:br>
              <a:rPr lang="en-US" altLang="en-US" dirty="0"/>
            </a:br>
            <a:r>
              <a:rPr lang="en-US" altLang="en-US" dirty="0"/>
              <a:t>when they are being cyberbullied, they have </a:t>
            </a:r>
          </a:p>
          <a:p>
            <a:pPr eaLnBrk="1" hangingPunct="1">
              <a:spcBef>
                <a:spcPct val="0"/>
              </a:spcBef>
              <a:defRPr/>
            </a:pPr>
            <a:r>
              <a:rPr lang="en-US" altLang="en-US" dirty="0"/>
              <a:t>options and deserve to be safe while online.</a:t>
            </a:r>
          </a:p>
          <a:p>
            <a:pPr eaLnBrk="1" hangingPunct="1">
              <a:spcBef>
                <a:spcPct val="0"/>
              </a:spcBef>
              <a:defRPr/>
            </a:pPr>
            <a:endParaRPr lang="en-US" altLang="en-US" b="1" dirty="0"/>
          </a:p>
          <a:p>
            <a:pPr eaLnBrk="1" hangingPunct="1">
              <a:spcBef>
                <a:spcPct val="0"/>
              </a:spcBef>
              <a:defRPr/>
            </a:pPr>
            <a:r>
              <a:rPr lang="en-US" altLang="en-US" b="1" dirty="0"/>
              <a:t>Talking Points:</a:t>
            </a:r>
          </a:p>
          <a:p>
            <a:pPr>
              <a:defRPr/>
            </a:pPr>
            <a:endParaRPr lang="en-US" dirty="0"/>
          </a:p>
          <a:p>
            <a:pPr>
              <a:defRPr/>
            </a:pPr>
            <a:r>
              <a:rPr lang="en-US" dirty="0"/>
              <a:t>Unfortunately, bullying happens to a lot of kids.  It happens in small schools, large schools, rural schools, and city schools. It can happen in preschool, high school, and every school in between. It happens in Australia, Argentina, and all around the globe. </a:t>
            </a:r>
          </a:p>
          <a:p>
            <a:pPr>
              <a:defRPr/>
            </a:pPr>
            <a:endParaRPr lang="en-US" dirty="0"/>
          </a:p>
          <a:p>
            <a:pPr>
              <a:defRPr/>
            </a:pPr>
            <a:r>
              <a:rPr lang="en-US" dirty="0"/>
              <a:t>Sometimes people say that bullying is part of growing up or that you should just “deal with it” and it will go away. This is NOT true. Even though bullying happens to a lot of kids, that doesn’t ever make it right. No one deserves to be bullied, everyone deserves respect, and everyone has a right to feel safe at school. </a:t>
            </a:r>
          </a:p>
          <a:p>
            <a:pPr>
              <a:defRPr/>
            </a:pPr>
            <a:endParaRPr lang="en-US" dirty="0"/>
          </a:p>
          <a:p>
            <a:pPr>
              <a:defRPr/>
            </a:pPr>
            <a:r>
              <a:rPr lang="en-US" dirty="0"/>
              <a:t>Next, we will look at three steps to take if you are being cyberbullied, these include:</a:t>
            </a:r>
          </a:p>
          <a:p>
            <a:pPr marL="232943" indent="-232943">
              <a:buFontTx/>
              <a:buAutoNum type="arabicPeriod"/>
              <a:defRPr/>
            </a:pPr>
            <a:r>
              <a:rPr lang="en-US" dirty="0"/>
              <a:t>Talking with a parent or other adult</a:t>
            </a:r>
          </a:p>
          <a:p>
            <a:pPr marL="232943" indent="-232943">
              <a:buFontTx/>
              <a:buAutoNum type="arabicPeriod"/>
              <a:defRPr/>
            </a:pPr>
            <a:r>
              <a:rPr lang="en-US" dirty="0"/>
              <a:t>Learning to be a self-advocate</a:t>
            </a:r>
          </a:p>
          <a:p>
            <a:pPr marL="232943" indent="-232943">
              <a:buFontTx/>
              <a:buAutoNum type="arabicPeriod"/>
              <a:defRPr/>
            </a:pPr>
            <a:r>
              <a:rPr lang="en-US" dirty="0"/>
              <a:t>Knowing your rights</a:t>
            </a:r>
          </a:p>
          <a:p>
            <a:pPr marL="232943" indent="-232943">
              <a:buFontTx/>
              <a:buAutoNum type="arabicPeriod"/>
              <a:defRPr/>
            </a:pPr>
            <a:endParaRPr lang="en-US" dirty="0"/>
          </a:p>
          <a:p>
            <a:pPr>
              <a:defRPr/>
            </a:pPr>
            <a:endParaRPr lang="en-US" dirty="0"/>
          </a:p>
          <a:p>
            <a:pPr>
              <a:defRPr/>
            </a:pPr>
            <a:endParaRPr lang="en-US" dirty="0"/>
          </a:p>
        </p:txBody>
      </p:sp>
      <p:sp>
        <p:nvSpPr>
          <p:cNvPr id="24579" name="Slide Number Placeholder 3">
            <a:extLst>
              <a:ext uri="{FF2B5EF4-FFF2-40B4-BE49-F238E27FC236}">
                <a16:creationId xmlns:a16="http://schemas.microsoft.com/office/drawing/2014/main" id="{82F074EB-4E17-6D0D-61E6-8F2297E3D8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400"/>
              <a:t>Page – </a:t>
            </a:r>
            <a:fld id="{82BCDFF3-1999-AC4F-8F00-F951EBE4CC8A}" type="slidenum">
              <a:rPr lang="en-US" altLang="en-US" sz="1400" smtClean="0"/>
              <a:pPr>
                <a:spcBef>
                  <a:spcPct val="0"/>
                </a:spcBef>
              </a:pPr>
              <a:t>5</a:t>
            </a:fld>
            <a:r>
              <a:rPr lang="en-US" altLang="en-US" sz="1400"/>
              <a:t> – </a:t>
            </a:r>
          </a:p>
        </p:txBody>
      </p:sp>
      <p:sp>
        <p:nvSpPr>
          <p:cNvPr id="24580" name="Slide Image Placeholder 1">
            <a:extLst>
              <a:ext uri="{FF2B5EF4-FFF2-40B4-BE49-F238E27FC236}">
                <a16:creationId xmlns:a16="http://schemas.microsoft.com/office/drawing/2014/main" id="{B058BE9C-285F-C07D-6EEC-BC9A0E9B8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Notes Placeholder 2">
            <a:extLst>
              <a:ext uri="{FF2B5EF4-FFF2-40B4-BE49-F238E27FC236}">
                <a16:creationId xmlns:a16="http://schemas.microsoft.com/office/drawing/2014/main" id="{6DA34DF0-B6A3-7FA5-8049-1069BCB8C396}"/>
              </a:ext>
            </a:extLst>
          </p:cNvPr>
          <p:cNvSpPr>
            <a:spLocks noGrp="1"/>
          </p:cNvSpPr>
          <p:nvPr>
            <p:ph type="body" idx="1"/>
          </p:nvPr>
        </p:nvSpPr>
        <p:spPr bwMode="auto">
          <a:ln>
            <a:miter lim="800000"/>
            <a:headEnd/>
            <a:tailEnd/>
          </a:ln>
        </p:spPr>
        <p:txBody>
          <a:bodyPr wrap="square" numCol="1" anchor="t" anchorCtr="0" compatLnSpc="1">
            <a:prstTxWarp prst="textNoShape">
              <a:avLst/>
            </a:prstTxWarp>
          </a:bodyPr>
          <a:lstStyle/>
          <a:p>
            <a:pPr eaLnBrk="1" hangingPunct="1">
              <a:spcBef>
                <a:spcPct val="0"/>
              </a:spcBef>
              <a:defRPr/>
            </a:pPr>
            <a:r>
              <a:rPr lang="en-US" altLang="en-US" sz="900" b="1" dirty="0"/>
              <a:t>Slide title</a:t>
            </a:r>
            <a:r>
              <a:rPr lang="en-US" altLang="en-US" sz="900" dirty="0"/>
              <a:t>:  Tell Someone</a:t>
            </a:r>
          </a:p>
          <a:p>
            <a:pPr eaLnBrk="1" hangingPunct="1">
              <a:spcBef>
                <a:spcPct val="0"/>
              </a:spcBef>
              <a:defRPr/>
            </a:pPr>
            <a:r>
              <a:rPr lang="en-US" altLang="en-US" sz="900" b="1" dirty="0"/>
              <a:t>Objective: </a:t>
            </a:r>
            <a:r>
              <a:rPr lang="en-US" altLang="en-US" sz="900" dirty="0"/>
              <a:t>Encouraging students that it’s okay (and important) to talk with an adult</a:t>
            </a:r>
          </a:p>
          <a:p>
            <a:pPr eaLnBrk="1" hangingPunct="1">
              <a:spcBef>
                <a:spcPct val="0"/>
              </a:spcBef>
              <a:defRPr/>
            </a:pPr>
            <a:endParaRPr lang="en-US" altLang="en-US" sz="900" b="1" dirty="0"/>
          </a:p>
          <a:p>
            <a:pPr eaLnBrk="1" hangingPunct="1">
              <a:spcBef>
                <a:spcPct val="0"/>
              </a:spcBef>
              <a:defRPr/>
            </a:pPr>
            <a:r>
              <a:rPr lang="en-US" altLang="en-US" sz="900" b="1" dirty="0"/>
              <a:t>Talking Points:</a:t>
            </a:r>
          </a:p>
          <a:p>
            <a:pPr eaLnBrk="1" hangingPunct="1">
              <a:spcBef>
                <a:spcPct val="0"/>
              </a:spcBef>
              <a:defRPr/>
            </a:pPr>
            <a:r>
              <a:rPr lang="en-US" altLang="en-US" sz="900" dirty="0"/>
              <a:t>It’s really important to talk with a parent or another adult about</a:t>
            </a:r>
            <a:br>
              <a:rPr lang="en-US" altLang="en-US" sz="900" dirty="0"/>
            </a:br>
            <a:r>
              <a:rPr lang="en-US" altLang="en-US" sz="900" dirty="0"/>
              <a:t>steps to take to keep yourself safe while online. While you can’t </a:t>
            </a:r>
            <a:br>
              <a:rPr lang="en-US" altLang="en-US" sz="900" dirty="0"/>
            </a:br>
            <a:r>
              <a:rPr lang="en-US" altLang="en-US" sz="900" dirty="0"/>
              <a:t>control what others do, you can control your response to the situation.</a:t>
            </a:r>
          </a:p>
          <a:p>
            <a:pPr eaLnBrk="1" hangingPunct="1">
              <a:spcBef>
                <a:spcPct val="0"/>
              </a:spcBef>
              <a:defRPr/>
            </a:pPr>
            <a:r>
              <a:rPr lang="en-US" altLang="en-US" sz="900" dirty="0"/>
              <a:t>Steps to take together with parents or another adult:</a:t>
            </a:r>
          </a:p>
          <a:p>
            <a:pPr>
              <a:defRPr/>
            </a:pPr>
            <a:r>
              <a:rPr lang="en-US" altLang="en-US" sz="900" dirty="0"/>
              <a:t>Passwords </a:t>
            </a:r>
          </a:p>
          <a:p>
            <a:pPr>
              <a:defRPr/>
            </a:pPr>
            <a:r>
              <a:rPr lang="en-US" altLang="en-US" sz="900" dirty="0"/>
              <a:t>•  Set a strong password that is unique and that others won’t know or easily guess. </a:t>
            </a:r>
          </a:p>
          <a:p>
            <a:pPr>
              <a:defRPr/>
            </a:pPr>
            <a:r>
              <a:rPr lang="en-US" altLang="en-US" sz="900" dirty="0"/>
              <a:t>•  Confirm that the password will not be shared with anyone other than parents, including friends.</a:t>
            </a:r>
          </a:p>
          <a:p>
            <a:pPr>
              <a:defRPr/>
            </a:pPr>
            <a:r>
              <a:rPr lang="en-US" altLang="en-US" sz="900" dirty="0"/>
              <a:t>Privacy Settings </a:t>
            </a:r>
          </a:p>
          <a:p>
            <a:pPr>
              <a:defRPr/>
            </a:pPr>
            <a:r>
              <a:rPr lang="en-US" altLang="en-US" sz="900" dirty="0"/>
              <a:t>•  Know how privacy settings work – how to share publicly and privately.  </a:t>
            </a:r>
          </a:p>
          <a:p>
            <a:pPr>
              <a:defRPr/>
            </a:pPr>
            <a:r>
              <a:rPr lang="en-US" altLang="en-US" sz="900" dirty="0"/>
              <a:t>•  Set a timeline to review privacy settings to make sure they are still effective</a:t>
            </a:r>
          </a:p>
          <a:p>
            <a:pPr>
              <a:defRPr/>
            </a:pPr>
            <a:r>
              <a:rPr lang="en-US" altLang="en-US" sz="900" dirty="0"/>
              <a:t>Friends </a:t>
            </a:r>
          </a:p>
          <a:p>
            <a:pPr>
              <a:defRPr/>
            </a:pPr>
            <a:r>
              <a:rPr lang="en-US" altLang="en-US" sz="900" dirty="0"/>
              <a:t>•  Establish guidelines on adding friends whom parents have not met in person, such as a friend of a friend. </a:t>
            </a:r>
          </a:p>
          <a:p>
            <a:pPr>
              <a:defRPr/>
            </a:pPr>
            <a:r>
              <a:rPr lang="en-US" altLang="en-US" sz="900" dirty="0"/>
              <a:t>•  Discuss any questions about how to handle sharing access to social media and online interactions. For example: Should you include only people you know? How many friends can you add? </a:t>
            </a:r>
          </a:p>
          <a:p>
            <a:pPr>
              <a:defRPr/>
            </a:pPr>
            <a:r>
              <a:rPr lang="en-US" altLang="en-US" sz="900" dirty="0"/>
              <a:t>Sharing media </a:t>
            </a:r>
          </a:p>
          <a:p>
            <a:pPr>
              <a:defRPr/>
            </a:pPr>
            <a:r>
              <a:rPr lang="en-US" altLang="en-US" sz="900" dirty="0"/>
              <a:t>•  Discuss rules and guidelines for sharing videos or photos. </a:t>
            </a:r>
          </a:p>
          <a:p>
            <a:pPr>
              <a:defRPr/>
            </a:pPr>
            <a:r>
              <a:rPr lang="en-US" altLang="en-US" sz="900" dirty="0"/>
              <a:t>•  Outline what information will be allowed to share online. Determine what is appropriate and what is not appropriate. This can include schools, phone numbers, email addresses or other personal information. </a:t>
            </a:r>
          </a:p>
          <a:p>
            <a:pPr>
              <a:defRPr/>
            </a:pPr>
            <a:r>
              <a:rPr lang="en-US" altLang="en-US" sz="900" dirty="0"/>
              <a:t>•  Discuss how to handle options like  “comment,” “like,” or “share” for posts from friends.</a:t>
            </a:r>
          </a:p>
          <a:p>
            <a:pPr>
              <a:defRPr/>
            </a:pPr>
            <a:r>
              <a:rPr lang="en-US" altLang="en-US" sz="900" dirty="0"/>
              <a:t>Setting rules </a:t>
            </a:r>
          </a:p>
          <a:p>
            <a:pPr>
              <a:defRPr/>
            </a:pPr>
            <a:r>
              <a:rPr lang="en-US" altLang="en-US" sz="900" dirty="0"/>
              <a:t>•  Talk about the ground rules for using social media accounts and create guidelines to hold you accountable.   –  Example: We will treat others online with the same respect that we do in person. </a:t>
            </a:r>
          </a:p>
          <a:p>
            <a:pPr>
              <a:defRPr/>
            </a:pPr>
            <a:r>
              <a:rPr lang="en-US" altLang="en-US" sz="900" dirty="0"/>
              <a:t>• Questions to discuss include:  Will there be a time of day in which social media is off limits, such as during homework or at bed time?  –  How often will the rules be reviewed?  –  What are the consequences if you breaks the rules?</a:t>
            </a:r>
          </a:p>
          <a:p>
            <a:pPr>
              <a:defRPr/>
            </a:pPr>
            <a:r>
              <a:rPr lang="en-US" altLang="en-US" sz="900" b="1" dirty="0"/>
              <a:t>Have you told someone about being bullied and nothing has changed? </a:t>
            </a:r>
          </a:p>
          <a:p>
            <a:pPr>
              <a:defRPr/>
            </a:pPr>
            <a:r>
              <a:rPr lang="en-US" altLang="en-US" sz="900" dirty="0"/>
              <a:t>Don’t give up! Did you know that you have the legal right to be safe at school? If the bullying continues even after you told an adult, know that there are laws designed to protect you (find your state law or policy at StopBullying.gov). It is very important for students to reach out to another trusted adult and ask for help again. This adult can be a parent, a teacher, a coach, or anyone from the community. Let them know that you need their help and that you wouldn’t be coming to them if you could fix the situation on your own.</a:t>
            </a:r>
          </a:p>
          <a:p>
            <a:pPr>
              <a:defRPr/>
            </a:pPr>
            <a:r>
              <a:rPr lang="en-US" altLang="en-US" sz="900" dirty="0"/>
              <a:t>      All states have laws or policies (this is addressed on an upcoming slide in more detail) to address bullying prevention in schools. Some adults may not be aware of these laws or realize that the school has a bullying prevention policy in place. Share your knowledge that there is a law, and keep talking until someone understands and gives you support. There are people who care and will help you.</a:t>
            </a:r>
          </a:p>
          <a:p>
            <a:pPr>
              <a:defRPr/>
            </a:pPr>
            <a:r>
              <a:rPr lang="en-US" altLang="en-US" sz="900" dirty="0"/>
              <a:t>    When speaking to a trusted adult, whether it be a school administrator, a teacher, counselor, or another adult in the community, share important information with them, such as:</a:t>
            </a:r>
          </a:p>
          <a:p>
            <a:pPr marL="174708" indent="-174708">
              <a:buFont typeface="Arial" panose="020B0604020202020204" pitchFamily="34" charset="0"/>
              <a:buChar char="•"/>
              <a:defRPr/>
            </a:pPr>
            <a:r>
              <a:rPr lang="en-US" altLang="en-US" sz="900" dirty="0"/>
              <a:t>a description of the bullying</a:t>
            </a:r>
          </a:p>
          <a:p>
            <a:pPr marL="174708" indent="-174708">
              <a:buFont typeface="Arial" panose="020B0604020202020204" pitchFamily="34" charset="0"/>
              <a:buChar char="•"/>
              <a:defRPr/>
            </a:pPr>
            <a:r>
              <a:rPr lang="en-US" altLang="en-US" sz="900" dirty="0"/>
              <a:t>a reminder that there are laws outlining the school’s responsibility in handling bullying situations</a:t>
            </a:r>
          </a:p>
          <a:p>
            <a:pPr marL="174708" indent="-174708">
              <a:buFont typeface="Arial" panose="020B0604020202020204" pitchFamily="34" charset="0"/>
              <a:buChar char="•"/>
              <a:defRPr/>
            </a:pPr>
            <a:r>
              <a:rPr lang="en-US" altLang="en-US" sz="900" dirty="0"/>
              <a:t>a discussion of the school’s bullying prevention policy</a:t>
            </a:r>
          </a:p>
          <a:p>
            <a:pPr>
              <a:defRPr/>
            </a:pPr>
            <a:endParaRPr lang="en-US" altLang="en-US" sz="400" dirty="0"/>
          </a:p>
          <a:p>
            <a:pPr>
              <a:defRPr/>
            </a:pPr>
            <a:r>
              <a:rPr lang="en-US" altLang="en-US" sz="900" dirty="0"/>
              <a:t>Bullying hurts, it’s emotional, but know that you do not have to deal with it alone. The first person may not have been able to help, but keep going. There are adults who will listen, be there for you, and support you.</a:t>
            </a:r>
          </a:p>
          <a:p>
            <a:pPr>
              <a:defRPr/>
            </a:pPr>
            <a:endParaRPr lang="en-US" altLang="en-US" sz="900" dirty="0"/>
          </a:p>
          <a:p>
            <a:pPr>
              <a:defRPr/>
            </a:pPr>
            <a:endParaRPr lang="en-US" altLang="en-US" sz="900" dirty="0"/>
          </a:p>
          <a:p>
            <a:pPr>
              <a:defRPr/>
            </a:pPr>
            <a:endParaRPr lang="en-US" altLang="en-US" sz="900" dirty="0"/>
          </a:p>
        </p:txBody>
      </p:sp>
      <p:sp>
        <p:nvSpPr>
          <p:cNvPr id="26627" name="Slide Number Placeholder 3">
            <a:extLst>
              <a:ext uri="{FF2B5EF4-FFF2-40B4-BE49-F238E27FC236}">
                <a16:creationId xmlns:a16="http://schemas.microsoft.com/office/drawing/2014/main" id="{E9FE6D00-9473-19E5-DEE9-D8C2ECD7AE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400"/>
              <a:t>Page – </a:t>
            </a:r>
            <a:fld id="{7C673507-0851-014E-B0DF-2C55BAB48F76}" type="slidenum">
              <a:rPr lang="en-US" altLang="en-US" sz="1400" smtClean="0"/>
              <a:pPr>
                <a:spcBef>
                  <a:spcPct val="0"/>
                </a:spcBef>
              </a:pPr>
              <a:t>6</a:t>
            </a:fld>
            <a:r>
              <a:rPr lang="en-US" altLang="en-US" sz="1400"/>
              <a:t> – </a:t>
            </a:r>
          </a:p>
        </p:txBody>
      </p:sp>
      <p:sp>
        <p:nvSpPr>
          <p:cNvPr id="26628" name="Slide Image Placeholder 1">
            <a:extLst>
              <a:ext uri="{FF2B5EF4-FFF2-40B4-BE49-F238E27FC236}">
                <a16:creationId xmlns:a16="http://schemas.microsoft.com/office/drawing/2014/main" id="{74F14F65-55B0-EF56-4FDB-FFD488FEE6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Notes Placeholder 2">
            <a:extLst>
              <a:ext uri="{FF2B5EF4-FFF2-40B4-BE49-F238E27FC236}">
                <a16:creationId xmlns:a16="http://schemas.microsoft.com/office/drawing/2014/main" id="{C67B831A-702F-5BC8-7AB5-85D38B562388}"/>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altLang="en-US" sz="1000" b="1" dirty="0"/>
              <a:t>Slide title</a:t>
            </a:r>
            <a:r>
              <a:rPr lang="en-US" altLang="en-US" sz="1000" dirty="0"/>
              <a:t>:  Be A Self-Advocate</a:t>
            </a:r>
          </a:p>
          <a:p>
            <a:pPr eaLnBrk="1" hangingPunct="1">
              <a:spcBef>
                <a:spcPct val="0"/>
              </a:spcBef>
              <a:defRPr/>
            </a:pPr>
            <a:endParaRPr lang="en-US" altLang="en-US" sz="1000" b="1" dirty="0"/>
          </a:p>
          <a:p>
            <a:pPr eaLnBrk="1" hangingPunct="1">
              <a:spcBef>
                <a:spcPct val="0"/>
              </a:spcBef>
              <a:defRPr/>
            </a:pPr>
            <a:r>
              <a:rPr lang="en-US" altLang="en-US" sz="1000" b="1" dirty="0"/>
              <a:t>Objective: </a:t>
            </a:r>
            <a:r>
              <a:rPr lang="en-US" altLang="en-US" sz="1000" dirty="0"/>
              <a:t>Share the concept that students have a voice in finding a solution</a:t>
            </a:r>
          </a:p>
          <a:p>
            <a:pPr eaLnBrk="1" hangingPunct="1">
              <a:spcBef>
                <a:spcPct val="0"/>
              </a:spcBef>
              <a:defRPr/>
            </a:pPr>
            <a:endParaRPr lang="en-US" altLang="en-US" sz="1000" b="1" dirty="0"/>
          </a:p>
          <a:p>
            <a:pPr eaLnBrk="1" hangingPunct="1">
              <a:spcBef>
                <a:spcPct val="0"/>
              </a:spcBef>
              <a:defRPr/>
            </a:pPr>
            <a:r>
              <a:rPr lang="en-US" altLang="en-US" sz="1000" b="1" dirty="0"/>
              <a:t>Talking Points:</a:t>
            </a:r>
          </a:p>
          <a:p>
            <a:pPr eaLnBrk="1" hangingPunct="1">
              <a:spcBef>
                <a:spcPct val="0"/>
              </a:spcBef>
              <a:defRPr/>
            </a:pPr>
            <a:endParaRPr lang="en-US" altLang="en-US" sz="1000" b="1" dirty="0"/>
          </a:p>
          <a:p>
            <a:pPr eaLnBrk="1" hangingPunct="1">
              <a:spcBef>
                <a:spcPct val="0"/>
              </a:spcBef>
              <a:defRPr/>
            </a:pPr>
            <a:r>
              <a:rPr lang="en-US" altLang="en-US" sz="1000" dirty="0"/>
              <a:t>All students have a right to: </a:t>
            </a:r>
          </a:p>
          <a:p>
            <a:pPr marL="174708" indent="-174708" eaLnBrk="1" hangingPunct="1">
              <a:spcBef>
                <a:spcPct val="0"/>
              </a:spcBef>
              <a:buFont typeface="Arial" panose="020B0604020202020204" pitchFamily="34" charset="0"/>
              <a:buChar char="•"/>
              <a:defRPr/>
            </a:pPr>
            <a:r>
              <a:rPr lang="en-US" altLang="en-US" sz="1000" dirty="0"/>
              <a:t>Be safe at school on and off school premises </a:t>
            </a:r>
          </a:p>
          <a:p>
            <a:pPr marL="174708" indent="-174708" eaLnBrk="1" hangingPunct="1">
              <a:spcBef>
                <a:spcPct val="0"/>
              </a:spcBef>
              <a:buFont typeface="Arial" panose="020B0604020202020204" pitchFamily="34" charset="0"/>
              <a:buChar char="•"/>
              <a:defRPr/>
            </a:pPr>
            <a:r>
              <a:rPr lang="en-US" altLang="en-US" sz="1000" dirty="0"/>
              <a:t>Expect adults to keep them safe</a:t>
            </a:r>
          </a:p>
          <a:p>
            <a:pPr marL="174708" indent="-174708" eaLnBrk="1" hangingPunct="1">
              <a:spcBef>
                <a:spcPct val="0"/>
              </a:spcBef>
              <a:buFont typeface="Arial" panose="020B0604020202020204" pitchFamily="34" charset="0"/>
              <a:buChar char="•"/>
              <a:defRPr/>
            </a:pPr>
            <a:r>
              <a:rPr lang="en-US" altLang="en-US" sz="1000" dirty="0"/>
              <a:t>Assert that right when they are being cyberbullied</a:t>
            </a:r>
          </a:p>
          <a:p>
            <a:pPr>
              <a:defRPr/>
            </a:pPr>
            <a:endParaRPr lang="en-US" sz="1000" dirty="0"/>
          </a:p>
          <a:p>
            <a:pPr>
              <a:defRPr/>
            </a:pPr>
            <a:r>
              <a:rPr lang="en-US" sz="1000" dirty="0"/>
              <a:t>Bullying can be stopped, but you need a plan. First, think about what you can do to change your situation, and then make an action plan. </a:t>
            </a:r>
            <a:r>
              <a:rPr lang="en-US" altLang="en-US" sz="1000" dirty="0"/>
              <a:t>You can do this by accessing and downloading PACER’s Student Action Plan </a:t>
            </a:r>
            <a:r>
              <a:rPr lang="en-US" sz="1000" dirty="0"/>
              <a:t>from PACER.org/bullying/resources/ publications</a:t>
            </a:r>
            <a:r>
              <a:rPr lang="en-US" altLang="en-US" sz="1000" dirty="0"/>
              <a:t>. The format of the Student Action Plan includes three simple steps that provide the opportunity to explore specific, tangible actions to address the situation.</a:t>
            </a:r>
          </a:p>
          <a:p>
            <a:pPr>
              <a:defRPr/>
            </a:pPr>
            <a:endParaRPr lang="en-US" sz="1000" dirty="0"/>
          </a:p>
          <a:p>
            <a:pPr eaLnBrk="1" hangingPunct="1">
              <a:spcBef>
                <a:spcPct val="0"/>
              </a:spcBef>
              <a:defRPr/>
            </a:pPr>
            <a:r>
              <a:rPr lang="en-US" altLang="en-US" sz="1000" dirty="0"/>
              <a:t>It is important for students to be involved in the decision-making process about how to handle cyberbullying. Your ideas and opinions are important. Being involved in the problem solving ensures that the response fits the situation. </a:t>
            </a:r>
          </a:p>
          <a:p>
            <a:pPr eaLnBrk="1" hangingPunct="1">
              <a:spcBef>
                <a:spcPct val="0"/>
              </a:spcBef>
              <a:defRPr/>
            </a:pPr>
            <a:endParaRPr lang="en-US" altLang="en-US" sz="1000" dirty="0"/>
          </a:p>
          <a:p>
            <a:pPr eaLnBrk="1" hangingPunct="1">
              <a:spcBef>
                <a:spcPct val="0"/>
              </a:spcBef>
              <a:defRPr/>
            </a:pPr>
            <a:r>
              <a:rPr lang="en-US" altLang="en-US" sz="1000" b="1" i="1" dirty="0"/>
              <a:t>IMPORTANT! It’s never up to you to fix the situation – but it is important for you to contribute your ideas and opinions! </a:t>
            </a:r>
            <a:endParaRPr lang="en-US" altLang="en-US" sz="1000" b="1" dirty="0"/>
          </a:p>
          <a:p>
            <a:pPr eaLnBrk="1" hangingPunct="1">
              <a:spcBef>
                <a:spcPct val="0"/>
              </a:spcBef>
              <a:defRPr/>
            </a:pPr>
            <a:endParaRPr lang="en-US" altLang="en-US" sz="1000" b="1" dirty="0"/>
          </a:p>
          <a:p>
            <a:pPr eaLnBrk="1" hangingPunct="1">
              <a:spcBef>
                <a:spcPct val="0"/>
              </a:spcBef>
              <a:defRPr/>
            </a:pPr>
            <a:r>
              <a:rPr lang="en-US" altLang="en-US" sz="1000" b="1" dirty="0"/>
              <a:t>What You Can Do</a:t>
            </a:r>
          </a:p>
          <a:p>
            <a:pPr eaLnBrk="1" hangingPunct="1">
              <a:spcBef>
                <a:spcPct val="0"/>
              </a:spcBef>
              <a:defRPr/>
            </a:pPr>
            <a:r>
              <a:rPr lang="en-US" altLang="en-US" sz="1000" dirty="0"/>
              <a:t>Create a plan that works for you and your situation. This student action plan is an opportunity to develop a strategy to change what’s happening. It’s your chance to make a difference.</a:t>
            </a:r>
            <a:endParaRPr lang="en-US" altLang="en-US" sz="1000" b="1" dirty="0"/>
          </a:p>
          <a:p>
            <a:pPr eaLnBrk="1" hangingPunct="1">
              <a:spcBef>
                <a:spcPct val="0"/>
              </a:spcBef>
              <a:defRPr/>
            </a:pPr>
            <a:endParaRPr lang="en-US" altLang="en-US" sz="1000" b="1" dirty="0"/>
          </a:p>
          <a:p>
            <a:pPr eaLnBrk="1" hangingPunct="1">
              <a:spcBef>
                <a:spcPct val="0"/>
              </a:spcBef>
              <a:defRPr/>
            </a:pPr>
            <a:r>
              <a:rPr lang="en-US" altLang="en-US" sz="1000" dirty="0"/>
              <a:t>The following steps will help you develop an action plan to address a bullying situation that is happening to your child or someone else.</a:t>
            </a:r>
          </a:p>
          <a:p>
            <a:pPr eaLnBrk="1" hangingPunct="1">
              <a:spcBef>
                <a:spcPct val="0"/>
              </a:spcBef>
              <a:defRPr/>
            </a:pPr>
            <a:r>
              <a:rPr lang="en-US" altLang="en-US" sz="1000" b="1" dirty="0"/>
              <a:t>Step 1</a:t>
            </a:r>
            <a:r>
              <a:rPr lang="en-US" altLang="en-US" sz="1000" dirty="0"/>
              <a:t>: Think about the bullying you have experienced, seen, or even done yourself. Describe the situation, including where it happened, who was involved, what happened, and how it made you feel.</a:t>
            </a:r>
          </a:p>
          <a:p>
            <a:pPr eaLnBrk="1" hangingPunct="1">
              <a:spcBef>
                <a:spcPct val="0"/>
              </a:spcBef>
              <a:defRPr/>
            </a:pPr>
            <a:r>
              <a:rPr lang="en-US" altLang="en-US" sz="1000" b="1" dirty="0"/>
              <a:t>Step 2</a:t>
            </a:r>
            <a:r>
              <a:rPr lang="en-US" altLang="en-US" sz="1000" dirty="0"/>
              <a:t>: Consider how that situation could be different. Include what you would like to see happen, how things could be changed, and what would help you feel back in control of the situation.</a:t>
            </a:r>
          </a:p>
          <a:p>
            <a:pPr eaLnBrk="1" hangingPunct="1">
              <a:spcBef>
                <a:spcPct val="0"/>
              </a:spcBef>
              <a:defRPr/>
            </a:pPr>
            <a:r>
              <a:rPr lang="en-US" altLang="en-US" sz="1000" b="1" dirty="0"/>
              <a:t>Step 3</a:t>
            </a:r>
            <a:r>
              <a:rPr lang="en-US" altLang="en-US" sz="1000" dirty="0"/>
              <a:t>: Think about the steps needed to make those changes happen. How do we get from Step 1 to Step 2? Consider what role you need to take, who would need to be involved, and what they would need to do.</a:t>
            </a:r>
          </a:p>
          <a:p>
            <a:pPr eaLnBrk="1" hangingPunct="1">
              <a:spcBef>
                <a:spcPct val="0"/>
              </a:spcBef>
              <a:defRPr/>
            </a:pPr>
            <a:endParaRPr lang="en-US" altLang="en-US" sz="1000" dirty="0"/>
          </a:p>
          <a:p>
            <a:pPr>
              <a:defRPr/>
            </a:pPr>
            <a:r>
              <a:rPr lang="en-US" altLang="en-US" sz="1000" b="1" dirty="0"/>
              <a:t>PACER’s NBPC online resources for presenter: </a:t>
            </a:r>
            <a:endParaRPr lang="en-US" altLang="en-US" sz="1000" dirty="0"/>
          </a:p>
          <a:p>
            <a:pPr eaLnBrk="1" hangingPunct="1">
              <a:spcBef>
                <a:spcPct val="0"/>
              </a:spcBef>
              <a:defRPr/>
            </a:pPr>
            <a:r>
              <a:rPr lang="en-US" altLang="en-US" sz="1000" dirty="0"/>
              <a:t>To access the student action plan, </a:t>
            </a:r>
            <a:br>
              <a:rPr lang="en-US" altLang="en-US" sz="1000" dirty="0"/>
            </a:br>
            <a:r>
              <a:rPr lang="en-US" altLang="en-US" sz="1000" dirty="0"/>
              <a:t>visit: http://www.pacer.org/bullying/resources/parents/helping-your-child.asp</a:t>
            </a:r>
          </a:p>
          <a:p>
            <a:pPr eaLnBrk="1" hangingPunct="1">
              <a:spcBef>
                <a:spcPct val="0"/>
              </a:spcBef>
              <a:defRPr/>
            </a:pPr>
            <a:r>
              <a:rPr lang="en-US" altLang="en-US" sz="1000" i="1" dirty="0"/>
              <a:t>Note: would be helpful to print this for participants</a:t>
            </a:r>
          </a:p>
        </p:txBody>
      </p:sp>
      <p:sp>
        <p:nvSpPr>
          <p:cNvPr id="28675" name="Slide Number Placeholder 3">
            <a:extLst>
              <a:ext uri="{FF2B5EF4-FFF2-40B4-BE49-F238E27FC236}">
                <a16:creationId xmlns:a16="http://schemas.microsoft.com/office/drawing/2014/main" id="{6AB8B40E-1A76-F16E-8687-2CC9C0C35B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400"/>
              <a:t>Page – </a:t>
            </a:r>
            <a:fld id="{E9D69A4E-ED50-0D46-AEC6-EFD2113854B7}" type="slidenum">
              <a:rPr lang="en-US" altLang="en-US" sz="1400" smtClean="0"/>
              <a:pPr>
                <a:spcBef>
                  <a:spcPct val="0"/>
                </a:spcBef>
              </a:pPr>
              <a:t>7</a:t>
            </a:fld>
            <a:r>
              <a:rPr lang="en-US" altLang="en-US" sz="1400"/>
              <a:t> –</a:t>
            </a:r>
          </a:p>
        </p:txBody>
      </p:sp>
      <p:sp>
        <p:nvSpPr>
          <p:cNvPr id="28676" name="Slide Image Placeholder 1">
            <a:extLst>
              <a:ext uri="{FF2B5EF4-FFF2-40B4-BE49-F238E27FC236}">
                <a16:creationId xmlns:a16="http://schemas.microsoft.com/office/drawing/2014/main" id="{BA994521-0057-05D1-6F6C-C8DC7AAE0973}"/>
              </a:ext>
            </a:extLst>
          </p:cNvPr>
          <p:cNvSpPr>
            <a:spLocks noGrp="1" noRot="1" noChangeAspect="1" noTextEdit="1"/>
          </p:cNvSpPr>
          <p:nvPr>
            <p:ph type="sldImg"/>
          </p:nvPr>
        </p:nvSpPr>
        <p:spPr bwMode="auto">
          <a:xfrm>
            <a:off x="4429125" y="511175"/>
            <a:ext cx="2249488" cy="1685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a:extLst>
              <a:ext uri="{FF2B5EF4-FFF2-40B4-BE49-F238E27FC236}">
                <a16:creationId xmlns:a16="http://schemas.microsoft.com/office/drawing/2014/main" id="{0D0A411B-0745-8101-8FC2-3FDE8D6781EE}"/>
              </a:ext>
            </a:extLst>
          </p:cNvPr>
          <p:cNvSpPr>
            <a:spLocks noGrp="1"/>
          </p:cNvSpPr>
          <p:nvPr>
            <p:ph type="body" idx="1"/>
          </p:nvPr>
        </p:nvSpPr>
        <p:spPr/>
        <p:txBody>
          <a:bodyPr/>
          <a:lstStyle/>
          <a:p>
            <a:pPr eaLnBrk="1" hangingPunct="1">
              <a:spcBef>
                <a:spcPct val="0"/>
              </a:spcBef>
              <a:defRPr/>
            </a:pPr>
            <a:r>
              <a:rPr lang="en-US" altLang="en-US" b="1" dirty="0"/>
              <a:t>Slide title</a:t>
            </a:r>
            <a:r>
              <a:rPr lang="en-US" altLang="en-US" dirty="0"/>
              <a:t>:  Assert Your Rights</a:t>
            </a:r>
          </a:p>
          <a:p>
            <a:pPr eaLnBrk="1" hangingPunct="1">
              <a:spcBef>
                <a:spcPct val="0"/>
              </a:spcBef>
              <a:defRPr/>
            </a:pPr>
            <a:endParaRPr lang="en-US" altLang="en-US" b="1" dirty="0"/>
          </a:p>
          <a:p>
            <a:pPr eaLnBrk="1" hangingPunct="1">
              <a:spcBef>
                <a:spcPct val="0"/>
              </a:spcBef>
              <a:defRPr/>
            </a:pPr>
            <a:r>
              <a:rPr lang="en-US" altLang="en-US" b="1" dirty="0"/>
              <a:t>Objective: </a:t>
            </a:r>
            <a:r>
              <a:rPr lang="en-US" altLang="en-US" dirty="0"/>
              <a:t>Understanding that there are </a:t>
            </a:r>
            <a:br>
              <a:rPr lang="en-US" altLang="en-US" dirty="0"/>
            </a:br>
            <a:r>
              <a:rPr lang="en-US" altLang="en-US" dirty="0"/>
              <a:t>many technology companies offer ways </a:t>
            </a:r>
          </a:p>
          <a:p>
            <a:pPr eaLnBrk="1" hangingPunct="1">
              <a:spcBef>
                <a:spcPct val="0"/>
              </a:spcBef>
              <a:defRPr/>
            </a:pPr>
            <a:r>
              <a:rPr lang="en-US" altLang="en-US" dirty="0"/>
              <a:t>to address cyberbullying.</a:t>
            </a:r>
          </a:p>
          <a:p>
            <a:pPr eaLnBrk="1" hangingPunct="1">
              <a:spcBef>
                <a:spcPct val="0"/>
              </a:spcBef>
              <a:defRPr/>
            </a:pPr>
            <a:endParaRPr lang="en-US" altLang="en-US" b="1" dirty="0"/>
          </a:p>
          <a:p>
            <a:pPr eaLnBrk="1" hangingPunct="1">
              <a:spcBef>
                <a:spcPct val="0"/>
              </a:spcBef>
              <a:defRPr/>
            </a:pPr>
            <a:r>
              <a:rPr lang="en-US" altLang="en-US" b="1" dirty="0"/>
              <a:t>Talking Points:</a:t>
            </a:r>
          </a:p>
          <a:p>
            <a:pPr marL="232943" indent="-232943">
              <a:buFontTx/>
              <a:buAutoNum type="arabicPeriod"/>
              <a:defRPr/>
            </a:pPr>
            <a:endParaRPr lang="en-US" dirty="0"/>
          </a:p>
          <a:p>
            <a:pPr>
              <a:defRPr/>
            </a:pPr>
            <a:r>
              <a:rPr lang="en-US" b="1" dirty="0"/>
              <a:t>Action steps on social media:</a:t>
            </a:r>
          </a:p>
          <a:p>
            <a:pPr>
              <a:defRPr/>
            </a:pPr>
            <a:r>
              <a:rPr lang="en-US" dirty="0"/>
              <a:t>If you are bullied online, options include:</a:t>
            </a:r>
          </a:p>
          <a:p>
            <a:pPr marL="174708" indent="-174708">
              <a:buFont typeface="Arial" panose="020B0604020202020204" pitchFamily="34" charset="0"/>
              <a:buChar char="•"/>
              <a:defRPr/>
            </a:pPr>
            <a:r>
              <a:rPr lang="en-US" dirty="0" err="1"/>
              <a:t>Untag</a:t>
            </a:r>
            <a:r>
              <a:rPr lang="en-US" dirty="0"/>
              <a:t> yourself from any offending post or photo</a:t>
            </a:r>
          </a:p>
          <a:p>
            <a:pPr marL="174708" indent="-174708">
              <a:buFont typeface="Arial" panose="020B0604020202020204" pitchFamily="34" charset="0"/>
              <a:buChar char="•"/>
              <a:defRPr/>
            </a:pPr>
            <a:r>
              <a:rPr lang="en-US" dirty="0"/>
              <a:t>Unfriend or block the person</a:t>
            </a:r>
          </a:p>
          <a:p>
            <a:pPr marL="174708" indent="-174708">
              <a:buFont typeface="Arial" panose="020B0604020202020204" pitchFamily="34" charset="0"/>
              <a:buChar char="•"/>
              <a:defRPr/>
            </a:pPr>
            <a:r>
              <a:rPr lang="en-US" dirty="0"/>
              <a:t>Remove negative content </a:t>
            </a:r>
          </a:p>
          <a:p>
            <a:pPr marL="174708" indent="-174708">
              <a:buFont typeface="Arial" panose="020B0604020202020204" pitchFamily="34" charset="0"/>
              <a:buChar char="•"/>
              <a:defRPr/>
            </a:pPr>
            <a:r>
              <a:rPr lang="en-US" dirty="0"/>
              <a:t>Report content to provider</a:t>
            </a:r>
          </a:p>
          <a:p>
            <a:pPr eaLnBrk="1" hangingPunct="1">
              <a:spcBef>
                <a:spcPct val="0"/>
              </a:spcBef>
              <a:defRPr/>
            </a:pPr>
            <a:endParaRPr lang="en-US" altLang="en-US" dirty="0"/>
          </a:p>
          <a:p>
            <a:pPr>
              <a:defRPr/>
            </a:pPr>
            <a:endParaRPr lang="en-US" dirty="0"/>
          </a:p>
        </p:txBody>
      </p:sp>
      <p:sp>
        <p:nvSpPr>
          <p:cNvPr id="30723" name="Slide Number Placeholder 3">
            <a:extLst>
              <a:ext uri="{FF2B5EF4-FFF2-40B4-BE49-F238E27FC236}">
                <a16:creationId xmlns:a16="http://schemas.microsoft.com/office/drawing/2014/main" id="{98FE9A99-C044-415C-EC7A-9A5FA1EF64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400"/>
              <a:t>Page – </a:t>
            </a:r>
            <a:fld id="{0DDD92EF-8AA1-2E4F-98B6-47CA1CEFA3F9}" type="slidenum">
              <a:rPr lang="en-US" altLang="en-US" sz="1400" smtClean="0"/>
              <a:pPr>
                <a:spcBef>
                  <a:spcPct val="0"/>
                </a:spcBef>
              </a:pPr>
              <a:t>8</a:t>
            </a:fld>
            <a:r>
              <a:rPr lang="en-US" altLang="en-US" sz="1400"/>
              <a:t> – </a:t>
            </a:r>
          </a:p>
        </p:txBody>
      </p:sp>
      <p:sp>
        <p:nvSpPr>
          <p:cNvPr id="30724" name="Slide Image Placeholder 1">
            <a:extLst>
              <a:ext uri="{FF2B5EF4-FFF2-40B4-BE49-F238E27FC236}">
                <a16:creationId xmlns:a16="http://schemas.microsoft.com/office/drawing/2014/main" id="{5548FE22-ADE0-B30F-96D0-0B58243E59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Notes Placeholder 2">
            <a:extLst>
              <a:ext uri="{FF2B5EF4-FFF2-40B4-BE49-F238E27FC236}">
                <a16:creationId xmlns:a16="http://schemas.microsoft.com/office/drawing/2014/main" id="{0AC5A1F4-9FA0-7784-8A76-7ED6B2D37606}"/>
              </a:ext>
            </a:extLst>
          </p:cNvPr>
          <p:cNvSpPr>
            <a:spLocks noGrp="1"/>
          </p:cNvSpPr>
          <p:nvPr>
            <p:ph type="body" idx="1"/>
          </p:nvPr>
        </p:nvSpPr>
        <p:spPr bwMode="auto">
          <a:ln>
            <a:miter lim="800000"/>
            <a:headEnd/>
            <a:tailEnd/>
          </a:ln>
        </p:spPr>
        <p:txBody>
          <a:bodyPr wrap="square" numCol="1" anchor="t" anchorCtr="0" compatLnSpc="1">
            <a:prstTxWarp prst="textNoShape">
              <a:avLst/>
            </a:prstTxWarp>
          </a:bodyPr>
          <a:lstStyle/>
          <a:p>
            <a:pPr eaLnBrk="1" hangingPunct="1">
              <a:spcBef>
                <a:spcPct val="0"/>
              </a:spcBef>
              <a:defRPr/>
            </a:pPr>
            <a:r>
              <a:rPr lang="en-US" altLang="en-US" b="1" dirty="0"/>
              <a:t>Slide title</a:t>
            </a:r>
            <a:r>
              <a:rPr lang="en-US" altLang="en-US" dirty="0"/>
              <a:t>:  What If I Am the One Bullying?</a:t>
            </a:r>
          </a:p>
          <a:p>
            <a:pPr eaLnBrk="1" hangingPunct="1">
              <a:spcBef>
                <a:spcPct val="0"/>
              </a:spcBef>
              <a:defRPr/>
            </a:pPr>
            <a:endParaRPr lang="en-US" altLang="en-US" b="1" dirty="0"/>
          </a:p>
          <a:p>
            <a:pPr eaLnBrk="1" hangingPunct="1">
              <a:spcBef>
                <a:spcPct val="0"/>
              </a:spcBef>
              <a:defRPr/>
            </a:pPr>
            <a:r>
              <a:rPr lang="en-US" altLang="en-US" b="1" dirty="0"/>
              <a:t>Objective: </a:t>
            </a:r>
            <a:r>
              <a:rPr lang="en-US" altLang="en-US" dirty="0"/>
              <a:t>Exploring why someone should not bully and</a:t>
            </a:r>
          </a:p>
          <a:p>
            <a:pPr eaLnBrk="1" hangingPunct="1">
              <a:spcBef>
                <a:spcPct val="0"/>
              </a:spcBef>
              <a:defRPr/>
            </a:pPr>
            <a:r>
              <a:rPr lang="en-US" altLang="en-US" dirty="0"/>
              <a:t>ways to change behavior</a:t>
            </a:r>
          </a:p>
          <a:p>
            <a:pPr eaLnBrk="1" hangingPunct="1">
              <a:spcBef>
                <a:spcPct val="0"/>
              </a:spcBef>
              <a:defRPr/>
            </a:pPr>
            <a:endParaRPr lang="en-US" altLang="en-US" b="1" dirty="0"/>
          </a:p>
          <a:p>
            <a:pPr eaLnBrk="1" hangingPunct="1">
              <a:spcBef>
                <a:spcPct val="0"/>
              </a:spcBef>
              <a:defRPr/>
            </a:pPr>
            <a:r>
              <a:rPr lang="en-US" altLang="en-US" b="1" dirty="0"/>
              <a:t>Talking Points:</a:t>
            </a:r>
          </a:p>
          <a:p>
            <a:pPr>
              <a:defRPr/>
            </a:pPr>
            <a:r>
              <a:rPr lang="en-US" altLang="en-US" dirty="0"/>
              <a:t>Are you maybe the kid who is bullying others?</a:t>
            </a:r>
          </a:p>
          <a:p>
            <a:pPr>
              <a:defRPr/>
            </a:pPr>
            <a:r>
              <a:rPr lang="en-US" altLang="en-US" dirty="0"/>
              <a:t>Think about it:</a:t>
            </a:r>
          </a:p>
          <a:p>
            <a:pPr marL="174708" indent="-174708">
              <a:buFont typeface="Arial" panose="020B0604020202020204" pitchFamily="34" charset="0"/>
              <a:buChar char="•"/>
              <a:defRPr/>
            </a:pPr>
            <a:r>
              <a:rPr lang="en-US" altLang="en-US" dirty="0"/>
              <a:t>Think no one cares if you bully someone? Think again. Parents, teachers, classmates and friends all care, but mostly the person being bullied cares. The bigger question is, why don’t you care?</a:t>
            </a:r>
          </a:p>
          <a:p>
            <a:pPr marL="174708" indent="-174708">
              <a:buFont typeface="Arial" panose="020B0604020202020204" pitchFamily="34" charset="0"/>
              <a:buChar char="•"/>
              <a:defRPr/>
            </a:pPr>
            <a:r>
              <a:rPr lang="en-US" altLang="en-US" dirty="0"/>
              <a:t>Think you’ll feel better about yourself if you bully someone? Jealous, huh? Not as talented, smart, attractive, or popular as someone else? Join the club. Why not try working with or learning from someone as opposed to bullying them and make a friend in the process?</a:t>
            </a:r>
          </a:p>
          <a:p>
            <a:pPr marL="174708" indent="-174708">
              <a:buFont typeface="Arial" panose="020B0604020202020204" pitchFamily="34" charset="0"/>
              <a:buChar char="•"/>
              <a:defRPr/>
            </a:pPr>
            <a:r>
              <a:rPr lang="en-US" altLang="en-US" dirty="0"/>
              <a:t>Think you won’t be part of the ‘in-crowd’ if you don’t bully? Do you think you have to bully to be accepted? Bully or be bullied? Either way you lose. Stand up for yourself and if people don’t like you for who you are, then you really don’t want them as friends anyway.</a:t>
            </a:r>
          </a:p>
          <a:p>
            <a:pPr marL="174708" indent="-174708">
              <a:buFont typeface="Arial" panose="020B0604020202020204" pitchFamily="34" charset="0"/>
              <a:buChar char="•"/>
              <a:defRPr/>
            </a:pPr>
            <a:r>
              <a:rPr lang="en-US" altLang="en-US" dirty="0"/>
              <a:t>Think it’s okay to bully someone if you have been bullied? How does taking out your frustration on someone else make anything better? Talking with a trusted friend or adult would be much more productive than seeking the approval from the person who bullied you.</a:t>
            </a:r>
          </a:p>
          <a:p>
            <a:pPr marL="174708" indent="-174708">
              <a:buFont typeface="Arial" panose="020B0604020202020204" pitchFamily="34" charset="0"/>
              <a:buChar char="•"/>
              <a:defRPr/>
            </a:pPr>
            <a:r>
              <a:rPr lang="en-US" altLang="en-US" dirty="0"/>
              <a:t>Think you’ll get attention if you bully? Think detention! If you bully, you’re likely to get caught sooner or later. Whose attention would you rather get: the detention ofﬁcer or your teammates, your angry parents or your classmates? Why not spend your time with someone you like rather than demanding attention from someone you don’t?</a:t>
            </a:r>
          </a:p>
          <a:p>
            <a:pPr marL="174708" indent="-174708">
              <a:buFont typeface="Arial" panose="020B0604020202020204" pitchFamily="34" charset="0"/>
              <a:buChar char="•"/>
              <a:defRPr/>
            </a:pPr>
            <a:r>
              <a:rPr lang="en-US" altLang="en-US" dirty="0"/>
              <a:t>Think you’re in control? Think about why you are bullying: to be liked, to get back at someone, to feel better about yourself? Whatever it is, ﬁnd someone you trust and start talking.</a:t>
            </a:r>
          </a:p>
          <a:p>
            <a:pPr>
              <a:defRPr/>
            </a:pPr>
            <a:endParaRPr lang="en-US" altLang="en-US" dirty="0"/>
          </a:p>
          <a:p>
            <a:pPr>
              <a:defRPr/>
            </a:pPr>
            <a:r>
              <a:rPr lang="en-US" altLang="en-US" dirty="0"/>
              <a:t>Know that bullying is about behavior and that behavior can be changed.</a:t>
            </a:r>
          </a:p>
          <a:p>
            <a:pPr>
              <a:defRPr/>
            </a:pPr>
            <a:r>
              <a:rPr lang="en-US" altLang="en-US" dirty="0"/>
              <a:t>Bottom line, if you are the one bullying, know that anything you do online leaves a tangible trail of evidence. Know that you will eventually be caught and that there will be consequences.</a:t>
            </a:r>
          </a:p>
          <a:p>
            <a:pPr>
              <a:defRPr/>
            </a:pPr>
            <a:r>
              <a:rPr lang="en-US" altLang="en-US" dirty="0"/>
              <a:t>Is harming or hurting someone else worth getting in trouble? Worth having a reputation of someone who is not very nice?</a:t>
            </a:r>
          </a:p>
          <a:p>
            <a:pPr>
              <a:defRPr/>
            </a:pPr>
            <a:r>
              <a:rPr lang="en-US" altLang="en-US" dirty="0"/>
              <a:t>Think carefully about your actions.</a:t>
            </a:r>
          </a:p>
          <a:p>
            <a:pPr>
              <a:defRPr/>
            </a:pPr>
            <a:endParaRPr lang="en-US" altLang="en-US" dirty="0"/>
          </a:p>
        </p:txBody>
      </p:sp>
      <p:sp>
        <p:nvSpPr>
          <p:cNvPr id="32771" name="Slide Number Placeholder 3">
            <a:extLst>
              <a:ext uri="{FF2B5EF4-FFF2-40B4-BE49-F238E27FC236}">
                <a16:creationId xmlns:a16="http://schemas.microsoft.com/office/drawing/2014/main" id="{B4640AF5-6485-54B7-4DE0-EF208BA9B9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1400"/>
              <a:t>Page - </a:t>
            </a:r>
            <a:fld id="{2779A7CA-EEB2-C24B-B1AA-4482806C8B71}" type="slidenum">
              <a:rPr lang="en-US" altLang="en-US" sz="1400" smtClean="0"/>
              <a:pPr>
                <a:spcBef>
                  <a:spcPct val="0"/>
                </a:spcBef>
              </a:pPr>
              <a:t>9</a:t>
            </a:fld>
            <a:r>
              <a:rPr lang="en-US" altLang="en-US" sz="1400"/>
              <a:t> - </a:t>
            </a:r>
          </a:p>
        </p:txBody>
      </p:sp>
      <p:sp>
        <p:nvSpPr>
          <p:cNvPr id="32772" name="Slide Image Placeholder 1">
            <a:extLst>
              <a:ext uri="{FF2B5EF4-FFF2-40B4-BE49-F238E27FC236}">
                <a16:creationId xmlns:a16="http://schemas.microsoft.com/office/drawing/2014/main" id="{67CC36DA-B0AC-913C-90C1-BB2ADAE433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1C2F2F-4EBC-0E32-B502-38A41E19B7CE}"/>
              </a:ext>
            </a:extLst>
          </p:cNvPr>
          <p:cNvSpPr/>
          <p:nvPr userDrawn="1"/>
        </p:nvSpPr>
        <p:spPr>
          <a:xfrm>
            <a:off x="0" y="123825"/>
            <a:ext cx="9144000" cy="1522413"/>
          </a:xfrm>
          <a:prstGeom prst="rect">
            <a:avLst/>
          </a:prstGeom>
          <a:solidFill>
            <a:srgbClr val="F15C32"/>
          </a:solidFill>
          <a:ln>
            <a:solidFill>
              <a:srgbClr val="F15C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8779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02B8AA0-CEAF-B823-2526-F9BA30D6B32B}"/>
              </a:ext>
            </a:extLst>
          </p:cNvPr>
          <p:cNvSpPr>
            <a:spLocks noGrp="1"/>
          </p:cNvSpPr>
          <p:nvPr>
            <p:ph type="dt" sz="half" idx="10"/>
          </p:nvPr>
        </p:nvSpPr>
        <p:spPr>
          <a:xfrm>
            <a:off x="628650" y="6356350"/>
            <a:ext cx="2057400" cy="365125"/>
          </a:xfrm>
          <a:prstGeom prst="rect">
            <a:avLst/>
          </a:prstGeom>
        </p:spPr>
        <p:txBody>
          <a:bodyPr/>
          <a:lstStyle>
            <a:lvl1pPr>
              <a:defRPr/>
            </a:lvl1pPr>
          </a:lstStyle>
          <a:p>
            <a:pPr>
              <a:defRPr/>
            </a:pPr>
            <a:fld id="{137B703F-4A3E-594F-B708-55E81D7EFAB9}" type="datetimeFigureOut">
              <a:rPr lang="en-US" altLang="en-US"/>
              <a:pPr>
                <a:defRPr/>
              </a:pPr>
              <a:t>12/20/23</a:t>
            </a:fld>
            <a:endParaRPr lang="en-US" altLang="en-US"/>
          </a:p>
        </p:txBody>
      </p:sp>
      <p:sp>
        <p:nvSpPr>
          <p:cNvPr id="5" name="Footer Placeholder 4">
            <a:extLst>
              <a:ext uri="{FF2B5EF4-FFF2-40B4-BE49-F238E27FC236}">
                <a16:creationId xmlns:a16="http://schemas.microsoft.com/office/drawing/2014/main" id="{70CE6612-229B-F79B-EAAF-8F4875E02EBE}"/>
              </a:ext>
            </a:extLst>
          </p:cNvPr>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695C00-8142-43F7-C7E6-FAF3998B8820}"/>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142544B-7972-324E-B968-E4984057A2DF}" type="slidenum">
              <a:rPr lang="en-US" altLang="en-US"/>
              <a:pPr>
                <a:defRPr/>
              </a:pPr>
              <a:t>‹#›</a:t>
            </a:fld>
            <a:endParaRPr lang="en-US" altLang="en-US"/>
          </a:p>
        </p:txBody>
      </p:sp>
    </p:spTree>
    <p:extLst>
      <p:ext uri="{BB962C8B-B14F-4D97-AF65-F5344CB8AC3E}">
        <p14:creationId xmlns:p14="http://schemas.microsoft.com/office/powerpoint/2010/main" val="1722503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94AA41-32F2-1A14-B5C4-36F424FC9A35}"/>
              </a:ext>
            </a:extLst>
          </p:cNvPr>
          <p:cNvSpPr>
            <a:spLocks noGrp="1"/>
          </p:cNvSpPr>
          <p:nvPr>
            <p:ph type="dt" sz="half" idx="10"/>
          </p:nvPr>
        </p:nvSpPr>
        <p:spPr>
          <a:xfrm>
            <a:off x="628650" y="6356350"/>
            <a:ext cx="2057400" cy="365125"/>
          </a:xfrm>
          <a:prstGeom prst="rect">
            <a:avLst/>
          </a:prstGeom>
        </p:spPr>
        <p:txBody>
          <a:bodyPr/>
          <a:lstStyle>
            <a:lvl1pPr>
              <a:defRPr/>
            </a:lvl1pPr>
          </a:lstStyle>
          <a:p>
            <a:pPr>
              <a:defRPr/>
            </a:pPr>
            <a:fld id="{519590E4-4598-AC49-BB1C-5C06E880E9BA}" type="datetimeFigureOut">
              <a:rPr lang="en-US" altLang="en-US"/>
              <a:pPr>
                <a:defRPr/>
              </a:pPr>
              <a:t>12/20/23</a:t>
            </a:fld>
            <a:endParaRPr lang="en-US" altLang="en-US"/>
          </a:p>
        </p:txBody>
      </p:sp>
      <p:sp>
        <p:nvSpPr>
          <p:cNvPr id="5" name="Footer Placeholder 4">
            <a:extLst>
              <a:ext uri="{FF2B5EF4-FFF2-40B4-BE49-F238E27FC236}">
                <a16:creationId xmlns:a16="http://schemas.microsoft.com/office/drawing/2014/main" id="{E0189A7E-3B68-F083-64AF-8112446D10B5}"/>
              </a:ext>
            </a:extLst>
          </p:cNvPr>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FDBA74-7EE0-C16D-C3A6-0F0EEEF316DE}"/>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4F1524A-74A7-DE4F-8D5B-A6DD07E1D9DA}" type="slidenum">
              <a:rPr lang="en-US" altLang="en-US"/>
              <a:pPr>
                <a:defRPr/>
              </a:pPr>
              <a:t>‹#›</a:t>
            </a:fld>
            <a:endParaRPr lang="en-US" altLang="en-US"/>
          </a:p>
        </p:txBody>
      </p:sp>
    </p:spTree>
    <p:extLst>
      <p:ext uri="{BB962C8B-B14F-4D97-AF65-F5344CB8AC3E}">
        <p14:creationId xmlns:p14="http://schemas.microsoft.com/office/powerpoint/2010/main" val="3549118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4BC9AE-8FCD-C664-5149-B92A5DAFEBA9}"/>
              </a:ext>
            </a:extLst>
          </p:cNvPr>
          <p:cNvSpPr/>
          <p:nvPr userDrawn="1"/>
        </p:nvSpPr>
        <p:spPr>
          <a:xfrm>
            <a:off x="0" y="123825"/>
            <a:ext cx="9144000" cy="1522413"/>
          </a:xfrm>
          <a:prstGeom prst="rect">
            <a:avLst/>
          </a:prstGeom>
          <a:solidFill>
            <a:srgbClr val="F15C32"/>
          </a:solidFill>
          <a:ln>
            <a:solidFill>
              <a:srgbClr val="F15C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628650" y="222331"/>
            <a:ext cx="7886700" cy="132556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17B46C56-C3FF-5DD5-C163-7DF67DF0B76C}"/>
              </a:ext>
            </a:extLst>
          </p:cNvPr>
          <p:cNvSpPr>
            <a:spLocks noGrp="1"/>
          </p:cNvSpPr>
          <p:nvPr>
            <p:ph type="ftr" sz="quarter" idx="10"/>
          </p:nvPr>
        </p:nvSpPr>
        <p:spPr>
          <a:xfrm>
            <a:off x="3028950" y="6356350"/>
            <a:ext cx="30861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1FD0146-4A42-3A0E-E006-612E68C691EF}"/>
              </a:ext>
            </a:extLst>
          </p:cNvPr>
          <p:cNvSpPr>
            <a:spLocks noGrp="1"/>
          </p:cNvSpPr>
          <p:nvPr>
            <p:ph type="sldNum" sz="quarter" idx="11"/>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BD67C6F-DB3A-6644-9623-7D57E3854A72}" type="slidenum">
              <a:rPr lang="en-US" altLang="en-US"/>
              <a:pPr>
                <a:defRPr/>
              </a:pPr>
              <a:t>‹#›</a:t>
            </a:fld>
            <a:endParaRPr lang="en-US" altLang="en-US"/>
          </a:p>
        </p:txBody>
      </p:sp>
    </p:spTree>
    <p:extLst>
      <p:ext uri="{BB962C8B-B14F-4D97-AF65-F5344CB8AC3E}">
        <p14:creationId xmlns:p14="http://schemas.microsoft.com/office/powerpoint/2010/main" val="4240326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4">
            <a:extLst>
              <a:ext uri="{FF2B5EF4-FFF2-40B4-BE49-F238E27FC236}">
                <a16:creationId xmlns:a16="http://schemas.microsoft.com/office/drawing/2014/main" id="{4500CEF5-881A-0BDB-BF6F-B1E2C53AE1EF}"/>
              </a:ext>
            </a:extLst>
          </p:cNvPr>
          <p:cNvSpPr>
            <a:spLocks noGrp="1"/>
          </p:cNvSpPr>
          <p:nvPr>
            <p:ph type="ftr" sz="quarter" idx="10"/>
          </p:nvPr>
        </p:nvSpPr>
        <p:spPr>
          <a:xfrm>
            <a:off x="3028950" y="6356350"/>
            <a:ext cx="3086100" cy="365125"/>
          </a:xfrm>
          <a:prstGeom prst="rect">
            <a:avLst/>
          </a:prstGeom>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E5C8399-E545-ACA3-A02E-BEFA71DC088A}"/>
              </a:ext>
            </a:extLst>
          </p:cNvPr>
          <p:cNvSpPr>
            <a:spLocks noGrp="1"/>
          </p:cNvSpPr>
          <p:nvPr>
            <p:ph type="sldNum" sz="quarter" idx="11"/>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A997D6D-2BFA-7844-8971-B9626D298FED}" type="slidenum">
              <a:rPr lang="en-US" altLang="en-US"/>
              <a:pPr>
                <a:defRPr/>
              </a:pPr>
              <a:t>‹#›</a:t>
            </a:fld>
            <a:endParaRPr lang="en-US" altLang="en-US"/>
          </a:p>
        </p:txBody>
      </p:sp>
    </p:spTree>
    <p:extLst>
      <p:ext uri="{BB962C8B-B14F-4D97-AF65-F5344CB8AC3E}">
        <p14:creationId xmlns:p14="http://schemas.microsoft.com/office/powerpoint/2010/main" val="1912074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5">
            <a:extLst>
              <a:ext uri="{FF2B5EF4-FFF2-40B4-BE49-F238E27FC236}">
                <a16:creationId xmlns:a16="http://schemas.microsoft.com/office/drawing/2014/main" id="{E9D0C93B-4B02-F159-A2A4-20056CC4D4F8}"/>
              </a:ext>
            </a:extLst>
          </p:cNvPr>
          <p:cNvSpPr>
            <a:spLocks noGrp="1"/>
          </p:cNvSpPr>
          <p:nvPr>
            <p:ph type="ftr" sz="quarter" idx="10"/>
          </p:nvPr>
        </p:nvSpPr>
        <p:spPr>
          <a:xfrm>
            <a:off x="3028950" y="6356350"/>
            <a:ext cx="3086100" cy="365125"/>
          </a:xfrm>
          <a:prstGeom prst="rect">
            <a:avLst/>
          </a:prstGeom>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8FABBC62-F992-F7F4-FA3D-36EC361314B2}"/>
              </a:ext>
            </a:extLst>
          </p:cNvPr>
          <p:cNvSpPr>
            <a:spLocks noGrp="1"/>
          </p:cNvSpPr>
          <p:nvPr>
            <p:ph type="sldNum" sz="quarter" idx="11"/>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A3E0D88-2D0E-8143-8C0E-C6F46CE164B3}" type="slidenum">
              <a:rPr lang="en-US" altLang="en-US"/>
              <a:pPr>
                <a:defRPr/>
              </a:pPr>
              <a:t>‹#›</a:t>
            </a:fld>
            <a:endParaRPr lang="en-US" altLang="en-US"/>
          </a:p>
        </p:txBody>
      </p:sp>
    </p:spTree>
    <p:extLst>
      <p:ext uri="{BB962C8B-B14F-4D97-AF65-F5344CB8AC3E}">
        <p14:creationId xmlns:p14="http://schemas.microsoft.com/office/powerpoint/2010/main" val="2887885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7">
            <a:extLst>
              <a:ext uri="{FF2B5EF4-FFF2-40B4-BE49-F238E27FC236}">
                <a16:creationId xmlns:a16="http://schemas.microsoft.com/office/drawing/2014/main" id="{5A5A8409-9E96-C660-779A-473E8D17B53C}"/>
              </a:ext>
            </a:extLst>
          </p:cNvPr>
          <p:cNvSpPr>
            <a:spLocks noGrp="1"/>
          </p:cNvSpPr>
          <p:nvPr>
            <p:ph type="ftr" sz="quarter" idx="10"/>
          </p:nvPr>
        </p:nvSpPr>
        <p:spPr>
          <a:xfrm>
            <a:off x="3028950" y="6356350"/>
            <a:ext cx="3086100" cy="365125"/>
          </a:xfrm>
          <a:prstGeom prst="rect">
            <a:avLst/>
          </a:prstGeom>
        </p:spPr>
        <p:txBody>
          <a:bodyPr/>
          <a:lstStyle>
            <a:lvl1pPr>
              <a:defRPr/>
            </a:lvl1pPr>
          </a:lstStyle>
          <a:p>
            <a:pPr>
              <a:defRPr/>
            </a:pPr>
            <a:endParaRPr lang="en-US"/>
          </a:p>
        </p:txBody>
      </p:sp>
      <p:sp>
        <p:nvSpPr>
          <p:cNvPr id="8" name="Slide Number Placeholder 8">
            <a:extLst>
              <a:ext uri="{FF2B5EF4-FFF2-40B4-BE49-F238E27FC236}">
                <a16:creationId xmlns:a16="http://schemas.microsoft.com/office/drawing/2014/main" id="{B6948763-1038-349B-0558-9075FF54B0B5}"/>
              </a:ext>
            </a:extLst>
          </p:cNvPr>
          <p:cNvSpPr>
            <a:spLocks noGrp="1"/>
          </p:cNvSpPr>
          <p:nvPr>
            <p:ph type="sldNum" sz="quarter" idx="11"/>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BB64F73-8F61-3849-B77C-1F39F861CC6D}" type="slidenum">
              <a:rPr lang="en-US" altLang="en-US"/>
              <a:pPr>
                <a:defRPr/>
              </a:pPr>
              <a:t>‹#›</a:t>
            </a:fld>
            <a:endParaRPr lang="en-US" altLang="en-US"/>
          </a:p>
        </p:txBody>
      </p:sp>
    </p:spTree>
    <p:extLst>
      <p:ext uri="{BB962C8B-B14F-4D97-AF65-F5344CB8AC3E}">
        <p14:creationId xmlns:p14="http://schemas.microsoft.com/office/powerpoint/2010/main" val="3294591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3">
            <a:extLst>
              <a:ext uri="{FF2B5EF4-FFF2-40B4-BE49-F238E27FC236}">
                <a16:creationId xmlns:a16="http://schemas.microsoft.com/office/drawing/2014/main" id="{A19FE1DB-0C90-9394-2794-FB1650E237FB}"/>
              </a:ext>
            </a:extLst>
          </p:cNvPr>
          <p:cNvSpPr>
            <a:spLocks noGrp="1"/>
          </p:cNvSpPr>
          <p:nvPr>
            <p:ph type="ftr" sz="quarter" idx="10"/>
          </p:nvPr>
        </p:nvSpPr>
        <p:spPr>
          <a:xfrm>
            <a:off x="3028950" y="6356350"/>
            <a:ext cx="3086100" cy="365125"/>
          </a:xfrm>
          <a:prstGeom prst="rect">
            <a:avLst/>
          </a:prstGeom>
        </p:spPr>
        <p:txBody>
          <a:bodyPr/>
          <a:lstStyle>
            <a:lvl1pPr>
              <a:defRPr/>
            </a:lvl1pPr>
          </a:lstStyle>
          <a:p>
            <a:pPr>
              <a:defRPr/>
            </a:pPr>
            <a:endParaRPr lang="en-US"/>
          </a:p>
        </p:txBody>
      </p:sp>
      <p:sp>
        <p:nvSpPr>
          <p:cNvPr id="4" name="Slide Number Placeholder 4">
            <a:extLst>
              <a:ext uri="{FF2B5EF4-FFF2-40B4-BE49-F238E27FC236}">
                <a16:creationId xmlns:a16="http://schemas.microsoft.com/office/drawing/2014/main" id="{0A999C14-1E7F-D8E0-50C8-5D66212CA523}"/>
              </a:ext>
            </a:extLst>
          </p:cNvPr>
          <p:cNvSpPr>
            <a:spLocks noGrp="1"/>
          </p:cNvSpPr>
          <p:nvPr>
            <p:ph type="sldNum" sz="quarter" idx="11"/>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3E20D83-0356-A849-8479-EFDDF179EBB5}" type="slidenum">
              <a:rPr lang="en-US" altLang="en-US"/>
              <a:pPr>
                <a:defRPr/>
              </a:pPr>
              <a:t>‹#›</a:t>
            </a:fld>
            <a:endParaRPr lang="en-US" altLang="en-US"/>
          </a:p>
        </p:txBody>
      </p:sp>
    </p:spTree>
    <p:extLst>
      <p:ext uri="{BB962C8B-B14F-4D97-AF65-F5344CB8AC3E}">
        <p14:creationId xmlns:p14="http://schemas.microsoft.com/office/powerpoint/2010/main" val="1162052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009AB07A-8F5A-287A-7569-E9E103F8A36A}"/>
              </a:ext>
            </a:extLst>
          </p:cNvPr>
          <p:cNvSpPr>
            <a:spLocks noGrp="1"/>
          </p:cNvSpPr>
          <p:nvPr>
            <p:ph type="ftr" sz="quarter" idx="10"/>
          </p:nvPr>
        </p:nvSpPr>
        <p:spPr>
          <a:xfrm>
            <a:off x="3028950" y="6356350"/>
            <a:ext cx="3086100" cy="365125"/>
          </a:xfrm>
          <a:prstGeom prst="rect">
            <a:avLst/>
          </a:prstGeom>
        </p:spPr>
        <p:txBody>
          <a:bodyPr/>
          <a:lstStyle>
            <a:lvl1pPr>
              <a:defRPr/>
            </a:lvl1pPr>
          </a:lstStyle>
          <a:p>
            <a:pPr>
              <a:defRPr/>
            </a:pPr>
            <a:endParaRPr lang="en-US"/>
          </a:p>
        </p:txBody>
      </p:sp>
      <p:sp>
        <p:nvSpPr>
          <p:cNvPr id="3" name="Slide Number Placeholder 3">
            <a:extLst>
              <a:ext uri="{FF2B5EF4-FFF2-40B4-BE49-F238E27FC236}">
                <a16:creationId xmlns:a16="http://schemas.microsoft.com/office/drawing/2014/main" id="{CFB8CB54-76DF-AA40-5DC2-C0404626BBF2}"/>
              </a:ext>
            </a:extLst>
          </p:cNvPr>
          <p:cNvSpPr>
            <a:spLocks noGrp="1"/>
          </p:cNvSpPr>
          <p:nvPr>
            <p:ph type="sldNum" sz="quarter" idx="11"/>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83F37A2-3045-FE41-B34D-AFFF2E82D27A}" type="slidenum">
              <a:rPr lang="en-US" altLang="en-US"/>
              <a:pPr>
                <a:defRPr/>
              </a:pPr>
              <a:t>‹#›</a:t>
            </a:fld>
            <a:endParaRPr lang="en-US" altLang="en-US"/>
          </a:p>
        </p:txBody>
      </p:sp>
    </p:spTree>
    <p:extLst>
      <p:ext uri="{BB962C8B-B14F-4D97-AF65-F5344CB8AC3E}">
        <p14:creationId xmlns:p14="http://schemas.microsoft.com/office/powerpoint/2010/main" val="217292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3EECB-6647-B14C-127E-0D47C5C2FD68}"/>
              </a:ext>
            </a:extLst>
          </p:cNvPr>
          <p:cNvSpPr>
            <a:spLocks noGrp="1"/>
          </p:cNvSpPr>
          <p:nvPr>
            <p:ph type="dt" sz="half" idx="10"/>
          </p:nvPr>
        </p:nvSpPr>
        <p:spPr>
          <a:xfrm>
            <a:off x="628650" y="6356350"/>
            <a:ext cx="2057400" cy="365125"/>
          </a:xfrm>
          <a:prstGeom prst="rect">
            <a:avLst/>
          </a:prstGeom>
        </p:spPr>
        <p:txBody>
          <a:bodyPr/>
          <a:lstStyle>
            <a:lvl1pPr>
              <a:defRPr/>
            </a:lvl1pPr>
          </a:lstStyle>
          <a:p>
            <a:pPr>
              <a:defRPr/>
            </a:pPr>
            <a:fld id="{26EE6E68-EA66-E844-9EED-9DEB8660121C}" type="datetimeFigureOut">
              <a:rPr lang="en-US" altLang="en-US"/>
              <a:pPr>
                <a:defRPr/>
              </a:pPr>
              <a:t>12/20/23</a:t>
            </a:fld>
            <a:endParaRPr lang="en-US" altLang="en-US"/>
          </a:p>
        </p:txBody>
      </p:sp>
      <p:sp>
        <p:nvSpPr>
          <p:cNvPr id="6" name="Footer Placeholder 5">
            <a:extLst>
              <a:ext uri="{FF2B5EF4-FFF2-40B4-BE49-F238E27FC236}">
                <a16:creationId xmlns:a16="http://schemas.microsoft.com/office/drawing/2014/main" id="{B7B7CF56-195C-0A77-62B4-89557AC96D97}"/>
              </a:ext>
            </a:extLst>
          </p:cNvPr>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212063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6682560-4811-7841-673A-AE4AF0C288AE}"/>
              </a:ext>
            </a:extLst>
          </p:cNvPr>
          <p:cNvSpPr>
            <a:spLocks noGrp="1"/>
          </p:cNvSpPr>
          <p:nvPr>
            <p:ph type="dt" sz="half" idx="10"/>
          </p:nvPr>
        </p:nvSpPr>
        <p:spPr>
          <a:xfrm>
            <a:off x="628650" y="6356350"/>
            <a:ext cx="2057400" cy="365125"/>
          </a:xfrm>
          <a:prstGeom prst="rect">
            <a:avLst/>
          </a:prstGeom>
        </p:spPr>
        <p:txBody>
          <a:bodyPr/>
          <a:lstStyle>
            <a:lvl1pPr>
              <a:defRPr/>
            </a:lvl1pPr>
          </a:lstStyle>
          <a:p>
            <a:pPr>
              <a:defRPr/>
            </a:pPr>
            <a:fld id="{176D3080-72F3-5A49-A735-91515EAF5251}" type="datetimeFigureOut">
              <a:rPr lang="en-US" altLang="en-US"/>
              <a:pPr>
                <a:defRPr/>
              </a:pPr>
              <a:t>12/20/23</a:t>
            </a:fld>
            <a:endParaRPr lang="en-US" altLang="en-US"/>
          </a:p>
        </p:txBody>
      </p:sp>
      <p:sp>
        <p:nvSpPr>
          <p:cNvPr id="6" name="Footer Placeholder 4">
            <a:extLst>
              <a:ext uri="{FF2B5EF4-FFF2-40B4-BE49-F238E27FC236}">
                <a16:creationId xmlns:a16="http://schemas.microsoft.com/office/drawing/2014/main" id="{E79A14B0-1665-194A-34C5-C35457675B22}"/>
              </a:ext>
            </a:extLst>
          </p:cNvPr>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91CFBC2-9A5F-B779-D782-01F3299634E0}"/>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E99719B-7412-BC45-82F6-0BAB1834445B}" type="slidenum">
              <a:rPr lang="en-US" altLang="en-US"/>
              <a:pPr>
                <a:defRPr/>
              </a:pPr>
              <a:t>‹#›</a:t>
            </a:fld>
            <a:endParaRPr lang="en-US" altLang="en-US"/>
          </a:p>
        </p:txBody>
      </p:sp>
    </p:spTree>
    <p:extLst>
      <p:ext uri="{BB962C8B-B14F-4D97-AF65-F5344CB8AC3E}">
        <p14:creationId xmlns:p14="http://schemas.microsoft.com/office/powerpoint/2010/main" val="2337029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CF17782-9AC1-A145-586C-CB4E3AD6CC6A}"/>
              </a:ext>
            </a:extLst>
          </p:cNvPr>
          <p:cNvSpPr>
            <a:spLocks noGrp="1"/>
          </p:cNvSpPr>
          <p:nvPr>
            <p:ph type="title"/>
          </p:nvPr>
        </p:nvSpPr>
        <p:spPr bwMode="auto">
          <a:xfrm>
            <a:off x="255588" y="365125"/>
            <a:ext cx="856138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8230BF4-39B4-742D-F8F7-F603F2909034}"/>
              </a:ext>
            </a:extLst>
          </p:cNvPr>
          <p:cNvSpPr>
            <a:spLocks noGrp="1"/>
          </p:cNvSpPr>
          <p:nvPr>
            <p:ph type="body" idx="1"/>
          </p:nvPr>
        </p:nvSpPr>
        <p:spPr bwMode="auto">
          <a:xfrm>
            <a:off x="255588" y="1854200"/>
            <a:ext cx="8561387"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 name="Date Placeholder 3">
            <a:extLst>
              <a:ext uri="{FF2B5EF4-FFF2-40B4-BE49-F238E27FC236}">
                <a16:creationId xmlns:a16="http://schemas.microsoft.com/office/drawing/2014/main" id="{69B949F0-B129-CAD3-FEA0-06E886602B1D}"/>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73F460C7-E456-4B88-BBDD-090DA5D05431}" type="datetimeFigureOut">
              <a:rPr lang="en-US" altLang="en-US"/>
              <a:pPr>
                <a:defRPr/>
              </a:pPr>
              <a:t>12/20/23</a:t>
            </a:fld>
            <a:endParaRPr lang="en-US" altLang="en-US"/>
          </a:p>
        </p:txBody>
      </p:sp>
      <p:sp>
        <p:nvSpPr>
          <p:cNvPr id="13" name="Footer Placeholder 4">
            <a:extLst>
              <a:ext uri="{FF2B5EF4-FFF2-40B4-BE49-F238E27FC236}">
                <a16:creationId xmlns:a16="http://schemas.microsoft.com/office/drawing/2014/main" id="{AEB249FA-4BEA-C69F-DE24-1CD4F5F4483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14" name="Slide Number Placeholder 5">
            <a:extLst>
              <a:ext uri="{FF2B5EF4-FFF2-40B4-BE49-F238E27FC236}">
                <a16:creationId xmlns:a16="http://schemas.microsoft.com/office/drawing/2014/main" id="{C33ED913-36A5-D3F3-6C12-F012A673E840}"/>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B3F0A6F-2908-4C31-B9D8-9AC2ADBA2C85}" type="slidenum">
              <a:rPr lang="en-US" altLang="en-US"/>
              <a:pPr>
                <a:defRPr/>
              </a:pPr>
              <a:t>‹#›</a:t>
            </a:fld>
            <a:endParaRPr lang="en-US" altLang="en-US"/>
          </a:p>
        </p:txBody>
      </p:sp>
      <p:sp>
        <p:nvSpPr>
          <p:cNvPr id="15" name="Slide Number Placeholder 5">
            <a:extLst>
              <a:ext uri="{FF2B5EF4-FFF2-40B4-BE49-F238E27FC236}">
                <a16:creationId xmlns:a16="http://schemas.microsoft.com/office/drawing/2014/main" id="{68EB7887-DD11-D265-0404-383DD63E152B}"/>
              </a:ext>
            </a:extLst>
          </p:cNvPr>
          <p:cNvSpPr txBox="1">
            <a:spLocks/>
          </p:cNvSpPr>
          <p:nvPr userDrawn="1"/>
        </p:nvSpPr>
        <p:spPr>
          <a:xfrm>
            <a:off x="5005388" y="6419850"/>
            <a:ext cx="393065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1200" dirty="0"/>
              <a:t> © 2024 | PACER’s National Bullying Prevention Center - </a:t>
            </a:r>
            <a:fld id="{20CA9E17-77E5-4E45-A03B-73B37870A150}" type="slidenum">
              <a:rPr lang="en-US" altLang="en-US" sz="1200" smtClean="0"/>
              <a:pPr eaLnBrk="1" hangingPunct="1">
                <a:defRPr/>
              </a:pPr>
              <a:t>‹#›</a:t>
            </a:fld>
            <a:endParaRPr lang="en-US" altLang="en-US" sz="1200" dirty="0"/>
          </a:p>
        </p:txBody>
      </p:sp>
      <p:cxnSp>
        <p:nvCxnSpPr>
          <p:cNvPr id="16" name="Straight Connector 15">
            <a:extLst>
              <a:ext uri="{FF2B5EF4-FFF2-40B4-BE49-F238E27FC236}">
                <a16:creationId xmlns:a16="http://schemas.microsoft.com/office/drawing/2014/main" id="{67428204-B356-A286-837F-A7A7E6BD78E1}"/>
              </a:ext>
            </a:extLst>
          </p:cNvPr>
          <p:cNvCxnSpPr/>
          <p:nvPr userDrawn="1"/>
        </p:nvCxnSpPr>
        <p:spPr>
          <a:xfrm>
            <a:off x="0" y="6383338"/>
            <a:ext cx="9144000" cy="0"/>
          </a:xfrm>
          <a:prstGeom prst="line">
            <a:avLst/>
          </a:prstGeom>
          <a:ln>
            <a:solidFill>
              <a:srgbClr val="F15C32"/>
            </a:solidFill>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E38E86D3-AE2E-F86B-6090-9540B8466B4C}"/>
              </a:ext>
            </a:extLst>
          </p:cNvPr>
          <p:cNvCxnSpPr/>
          <p:nvPr userDrawn="1"/>
        </p:nvCxnSpPr>
        <p:spPr>
          <a:xfrm>
            <a:off x="0" y="6729413"/>
            <a:ext cx="9144000" cy="0"/>
          </a:xfrm>
          <a:prstGeom prst="line">
            <a:avLst/>
          </a:prstGeom>
          <a:ln>
            <a:solidFill>
              <a:srgbClr val="F15C32"/>
            </a:solidFill>
          </a:ln>
        </p:spPr>
        <p:style>
          <a:lnRef idx="3">
            <a:schemeClr val="dk1"/>
          </a:lnRef>
          <a:fillRef idx="0">
            <a:schemeClr val="dk1"/>
          </a:fillRef>
          <a:effectRef idx="2">
            <a:schemeClr val="dk1"/>
          </a:effectRef>
          <a:fontRef idx="minor">
            <a:schemeClr val="tx1"/>
          </a:fontRef>
        </p:style>
      </p:cxnSp>
      <p:pic>
        <p:nvPicPr>
          <p:cNvPr id="18" name="Picture 17" descr="A blue text on a white background&#10;&#10;Description automatically generated">
            <a:extLst>
              <a:ext uri="{FF2B5EF4-FFF2-40B4-BE49-F238E27FC236}">
                <a16:creationId xmlns:a16="http://schemas.microsoft.com/office/drawing/2014/main" id="{85374AA4-C253-72C0-DD34-2918A7CE74D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44593" y="6308529"/>
            <a:ext cx="3372576" cy="444636"/>
          </a:xfrm>
          <a:prstGeom prst="rect">
            <a:avLst/>
          </a:prstGeom>
        </p:spPr>
      </p:pic>
    </p:spTree>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yberbullying.org/bullying-beyond-schoolyard-preventing-responding-cyberbullying-2nd-edi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a:extLst>
              <a:ext uri="{FF2B5EF4-FFF2-40B4-BE49-F238E27FC236}">
                <a16:creationId xmlns:a16="http://schemas.microsoft.com/office/drawing/2014/main" id="{E6DB7CAD-5550-E32B-C8B1-F63FF3C56621}"/>
              </a:ext>
            </a:extLst>
          </p:cNvPr>
          <p:cNvSpPr>
            <a:spLocks noGrp="1"/>
          </p:cNvSpPr>
          <p:nvPr>
            <p:ph type="subTitle" idx="1"/>
          </p:nvPr>
        </p:nvSpPr>
        <p:spPr>
          <a:xfrm>
            <a:off x="0" y="1166813"/>
            <a:ext cx="9144000" cy="4224337"/>
          </a:xfrm>
          <a:solidFill>
            <a:srgbClr val="F15C32"/>
          </a:solidFill>
        </p:spPr>
        <p:txBody>
          <a:bodyPr/>
          <a:lstStyle/>
          <a:p>
            <a:pPr defTabSz="912813" eaLnBrk="1" hangingPunct="1">
              <a:lnSpc>
                <a:spcPct val="80000"/>
              </a:lnSpc>
            </a:pPr>
            <a:endParaRPr lang="en-US" altLang="en-US" b="1" dirty="0">
              <a:solidFill>
                <a:schemeClr val="bg1"/>
              </a:solidFill>
            </a:endParaRPr>
          </a:p>
          <a:p>
            <a:pPr defTabSz="912813" eaLnBrk="1" hangingPunct="1">
              <a:lnSpc>
                <a:spcPct val="80000"/>
              </a:lnSpc>
            </a:pPr>
            <a:r>
              <a:rPr lang="en-US" altLang="en-US" sz="4800" b="1" dirty="0">
                <a:solidFill>
                  <a:schemeClr val="bg1"/>
                </a:solidFill>
              </a:rPr>
              <a:t>Cyberbullying: </a:t>
            </a:r>
          </a:p>
          <a:p>
            <a:pPr defTabSz="912813" eaLnBrk="1" hangingPunct="1">
              <a:lnSpc>
                <a:spcPct val="80000"/>
              </a:lnSpc>
            </a:pPr>
            <a:r>
              <a:rPr lang="en-US" altLang="en-US" sz="4800" b="1" dirty="0">
                <a:solidFill>
                  <a:schemeClr val="bg1"/>
                </a:solidFill>
              </a:rPr>
              <a:t>What students can do to </a:t>
            </a:r>
            <a:br>
              <a:rPr lang="en-US" altLang="en-US" sz="4800" b="1" dirty="0">
                <a:solidFill>
                  <a:schemeClr val="bg1"/>
                </a:solidFill>
              </a:rPr>
            </a:br>
            <a:r>
              <a:rPr lang="en-US" altLang="en-US" sz="4800" b="1" dirty="0">
                <a:solidFill>
                  <a:schemeClr val="bg1"/>
                </a:solidFill>
              </a:rPr>
              <a:t>respond, address, and prevent</a:t>
            </a:r>
          </a:p>
          <a:p>
            <a:pPr defTabSz="912813" eaLnBrk="1" hangingPunct="1">
              <a:lnSpc>
                <a:spcPct val="80000"/>
              </a:lnSpc>
            </a:pPr>
            <a:endParaRPr lang="en-US" altLang="en-US" sz="48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81880AEF-B198-E39E-4341-DA6C1803261A}"/>
              </a:ext>
            </a:extLst>
          </p:cNvPr>
          <p:cNvSpPr>
            <a:spLocks noGrp="1"/>
          </p:cNvSpPr>
          <p:nvPr>
            <p:ph type="title"/>
          </p:nvPr>
        </p:nvSpPr>
        <p:spPr>
          <a:xfrm>
            <a:off x="628650" y="222250"/>
            <a:ext cx="7886700" cy="1325563"/>
          </a:xfrm>
        </p:spPr>
        <p:txBody>
          <a:bodyPr/>
          <a:lstStyle/>
          <a:p>
            <a:pPr algn="ctr"/>
            <a:r>
              <a:rPr lang="en-US" altLang="en-US" b="1">
                <a:solidFill>
                  <a:schemeClr val="bg1"/>
                </a:solidFill>
              </a:rPr>
              <a:t>What If I Witness Bullying?</a:t>
            </a:r>
          </a:p>
        </p:txBody>
      </p:sp>
      <p:sp>
        <p:nvSpPr>
          <p:cNvPr id="33795" name="Content Placeholder 2">
            <a:extLst>
              <a:ext uri="{FF2B5EF4-FFF2-40B4-BE49-F238E27FC236}">
                <a16:creationId xmlns:a16="http://schemas.microsoft.com/office/drawing/2014/main" id="{232AFD58-4CDF-8BA7-BC6D-FBD3E4D94F25}"/>
              </a:ext>
            </a:extLst>
          </p:cNvPr>
          <p:cNvSpPr>
            <a:spLocks noGrp="1"/>
          </p:cNvSpPr>
          <p:nvPr>
            <p:ph idx="1"/>
          </p:nvPr>
        </p:nvSpPr>
        <p:spPr>
          <a:xfrm>
            <a:off x="290513" y="1939925"/>
            <a:ext cx="8561387" cy="3994150"/>
          </a:xfrm>
          <a:ln w="12700">
            <a:solidFill>
              <a:srgbClr val="F15C32"/>
            </a:solidFill>
            <a:miter lim="800000"/>
            <a:headEnd/>
            <a:tailEnd/>
          </a:ln>
        </p:spPr>
        <p:txBody>
          <a:bodyPr/>
          <a:lstStyle/>
          <a:p>
            <a:pPr marL="0" indent="0" algn="ctr">
              <a:buFont typeface="Arial" panose="020B0604020202020204" pitchFamily="34" charset="0"/>
              <a:buNone/>
            </a:pPr>
            <a:r>
              <a:rPr lang="en-US" altLang="en-US" sz="3200" i="1"/>
              <a:t>“It’s none of my business — I should just ignore it and walk away, right?” </a:t>
            </a:r>
            <a:r>
              <a:rPr lang="en-US" altLang="en-US" sz="3200" b="1">
                <a:solidFill>
                  <a:srgbClr val="F15C32"/>
                </a:solidFill>
              </a:rPr>
              <a:t>Wrong!</a:t>
            </a:r>
          </a:p>
          <a:p>
            <a:pPr marL="0" indent="0" algn="ctr">
              <a:buFont typeface="Arial" panose="020B0604020202020204" pitchFamily="34" charset="0"/>
              <a:buNone/>
            </a:pPr>
            <a:endParaRPr lang="en-US" altLang="en-US" sz="3200" b="1">
              <a:solidFill>
                <a:srgbClr val="F15C32"/>
              </a:solidFill>
            </a:endParaRPr>
          </a:p>
          <a:p>
            <a:pPr marL="0" indent="0" algn="ctr">
              <a:buFont typeface="Arial" panose="020B0604020202020204" pitchFamily="34" charset="0"/>
              <a:buNone/>
            </a:pPr>
            <a:r>
              <a:rPr lang="en-US" altLang="en-US" sz="3200"/>
              <a:t>Put yourself in the target’s place. </a:t>
            </a:r>
            <a:br>
              <a:rPr lang="en-US" altLang="en-US" sz="3200"/>
            </a:br>
            <a:r>
              <a:rPr lang="en-US" altLang="en-US" sz="3200"/>
              <a:t>If you were being pushed around, </a:t>
            </a:r>
            <a:br>
              <a:rPr lang="en-US" altLang="en-US" sz="3200"/>
            </a:br>
            <a:r>
              <a:rPr lang="en-US" altLang="en-US" sz="3200"/>
              <a:t>laughed at, gossiped about, made fun of, or ignored on purpose, you’d probably want someone to help you out.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95DAE2C-8B29-DD28-27AF-EA7EA21A7F49}"/>
              </a:ext>
            </a:extLst>
          </p:cNvPr>
          <p:cNvSpPr>
            <a:spLocks noGrp="1"/>
          </p:cNvSpPr>
          <p:nvPr>
            <p:ph type="title"/>
          </p:nvPr>
        </p:nvSpPr>
        <p:spPr>
          <a:xfrm>
            <a:off x="114300" y="222250"/>
            <a:ext cx="8947150" cy="1327150"/>
          </a:xfrm>
        </p:spPr>
        <p:txBody>
          <a:bodyPr/>
          <a:lstStyle/>
          <a:p>
            <a:pPr algn="ctr" eaLnBrk="1" hangingPunct="1"/>
            <a:r>
              <a:rPr lang="en-US" altLang="en-US" sz="3800" b="1">
                <a:solidFill>
                  <a:srgbClr val="FFFFFF"/>
                </a:solidFill>
              </a:rPr>
              <a:t>Why Cyberbullying Prevention is Important</a:t>
            </a:r>
          </a:p>
        </p:txBody>
      </p:sp>
      <p:pic>
        <p:nvPicPr>
          <p:cNvPr id="17411" name="Content Placeholder 2">
            <a:extLst>
              <a:ext uri="{FF2B5EF4-FFF2-40B4-BE49-F238E27FC236}">
                <a16:creationId xmlns:a16="http://schemas.microsoft.com/office/drawing/2014/main" id="{56A71A88-C2E7-ECFA-42F9-10CCE10F8F3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4454"/>
          <a:stretch>
            <a:fillRect/>
          </a:stretch>
        </p:blipFill>
        <p:spPr>
          <a:xfrm>
            <a:off x="1323975" y="1941513"/>
            <a:ext cx="7796213" cy="3843337"/>
          </a:xfrm>
        </p:spPr>
      </p:pic>
      <p:sp>
        <p:nvSpPr>
          <p:cNvPr id="18436" name="TextBox 3">
            <a:extLst>
              <a:ext uri="{FF2B5EF4-FFF2-40B4-BE49-F238E27FC236}">
                <a16:creationId xmlns:a16="http://schemas.microsoft.com/office/drawing/2014/main" id="{79E3DEBF-4D2B-B099-6653-2259EE7D510D}"/>
              </a:ext>
            </a:extLst>
          </p:cNvPr>
          <p:cNvSpPr txBox="1">
            <a:spLocks noChangeArrowheads="1"/>
          </p:cNvSpPr>
          <p:nvPr/>
        </p:nvSpPr>
        <p:spPr bwMode="auto">
          <a:xfrm>
            <a:off x="-6350" y="2409825"/>
            <a:ext cx="2660650" cy="2447925"/>
          </a:xfrm>
          <a:prstGeom prst="rect">
            <a:avLst/>
          </a:prstGeom>
          <a:solidFill>
            <a:schemeClr val="tx1">
              <a:lumMod val="65000"/>
              <a:lumOff val="35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defRPr/>
            </a:pPr>
            <a:r>
              <a:rPr lang="en-US" altLang="en-US" sz="2400" i="1" dirty="0">
                <a:solidFill>
                  <a:schemeClr val="bg1"/>
                </a:solidFill>
              </a:rPr>
              <a:t>Did you know? </a:t>
            </a:r>
          </a:p>
          <a:p>
            <a:pPr algn="ctr">
              <a:lnSpc>
                <a:spcPct val="100000"/>
              </a:lnSpc>
              <a:spcBef>
                <a:spcPct val="0"/>
              </a:spcBef>
              <a:buFontTx/>
              <a:buNone/>
              <a:defRPr/>
            </a:pPr>
            <a:endParaRPr lang="en-US" altLang="en-US" sz="900" dirty="0">
              <a:solidFill>
                <a:schemeClr val="bg1"/>
              </a:solidFill>
            </a:endParaRPr>
          </a:p>
          <a:p>
            <a:pPr algn="ctr">
              <a:lnSpc>
                <a:spcPct val="100000"/>
              </a:lnSpc>
              <a:spcBef>
                <a:spcPct val="0"/>
              </a:spcBef>
              <a:buFontTx/>
              <a:buNone/>
              <a:defRPr/>
            </a:pPr>
            <a:r>
              <a:rPr lang="en-US" altLang="en-US" sz="2400" dirty="0">
                <a:solidFill>
                  <a:schemeClr val="bg1"/>
                </a:solidFill>
              </a:rPr>
              <a:t>Roughly 1 in </a:t>
            </a:r>
            <a:br>
              <a:rPr lang="en-US" altLang="en-US" sz="2400" dirty="0">
                <a:solidFill>
                  <a:schemeClr val="bg1"/>
                </a:solidFill>
              </a:rPr>
            </a:br>
            <a:r>
              <a:rPr lang="en-US" altLang="en-US" sz="2400" dirty="0">
                <a:solidFill>
                  <a:schemeClr val="bg1"/>
                </a:solidFill>
              </a:rPr>
              <a:t>every 6 students are cyberbullied.</a:t>
            </a:r>
          </a:p>
          <a:p>
            <a:pPr algn="ctr">
              <a:lnSpc>
                <a:spcPct val="100000"/>
              </a:lnSpc>
              <a:spcBef>
                <a:spcPct val="0"/>
              </a:spcBef>
              <a:buFontTx/>
              <a:buNone/>
              <a:defRPr/>
            </a:pPr>
            <a:r>
              <a:rPr lang="en-US" altLang="en-US" sz="2400" dirty="0">
                <a:solidFill>
                  <a:schemeClr val="bg1"/>
                </a:solidFill>
              </a:rPr>
              <a:t>(CDC, 2019)</a:t>
            </a:r>
          </a:p>
          <a:p>
            <a:pPr algn="ctr">
              <a:lnSpc>
                <a:spcPct val="100000"/>
              </a:lnSpc>
              <a:spcBef>
                <a:spcPct val="0"/>
              </a:spcBef>
              <a:buFontTx/>
              <a:buNone/>
              <a:defRPr/>
            </a:pPr>
            <a:endParaRPr lang="en-US"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9D1D60F-F729-A313-9DB3-D2A438203476}"/>
              </a:ext>
            </a:extLst>
          </p:cNvPr>
          <p:cNvSpPr>
            <a:spLocks noGrp="1"/>
          </p:cNvSpPr>
          <p:nvPr>
            <p:ph type="title"/>
          </p:nvPr>
        </p:nvSpPr>
        <p:spPr>
          <a:xfrm>
            <a:off x="628650" y="222250"/>
            <a:ext cx="7886700" cy="1325563"/>
          </a:xfrm>
        </p:spPr>
        <p:txBody>
          <a:bodyPr/>
          <a:lstStyle/>
          <a:p>
            <a:pPr algn="ctr"/>
            <a:r>
              <a:rPr lang="en-US" altLang="en-US" b="1">
                <a:solidFill>
                  <a:schemeClr val="bg1"/>
                </a:solidFill>
              </a:rPr>
              <a:t>Definition of Cyberbullying</a:t>
            </a:r>
            <a:endParaRPr lang="en-US" altLang="en-US" b="1" i="1">
              <a:solidFill>
                <a:schemeClr val="bg1"/>
              </a:solidFill>
            </a:endParaRPr>
          </a:p>
        </p:txBody>
      </p:sp>
      <p:sp>
        <p:nvSpPr>
          <p:cNvPr id="19459" name="Content Placeholder 2">
            <a:extLst>
              <a:ext uri="{FF2B5EF4-FFF2-40B4-BE49-F238E27FC236}">
                <a16:creationId xmlns:a16="http://schemas.microsoft.com/office/drawing/2014/main" id="{3FFE0076-16AD-86EA-0B90-E07FB53B496C}"/>
              </a:ext>
            </a:extLst>
          </p:cNvPr>
          <p:cNvSpPr>
            <a:spLocks noGrp="1"/>
          </p:cNvSpPr>
          <p:nvPr>
            <p:ph idx="1"/>
          </p:nvPr>
        </p:nvSpPr>
        <p:spPr>
          <a:xfrm>
            <a:off x="344488" y="1789113"/>
            <a:ext cx="8466137" cy="3908425"/>
          </a:xfrm>
          <a:ln w="12700">
            <a:solidFill>
              <a:srgbClr val="F15C32"/>
            </a:solidFill>
            <a:miter lim="800000"/>
            <a:headEnd/>
            <a:tailEnd/>
          </a:ln>
        </p:spPr>
        <p:txBody>
          <a:bodyPr/>
          <a:lstStyle/>
          <a:p>
            <a:pPr marL="0" indent="0" algn="ctr">
              <a:buFont typeface="Arial" panose="020B0604020202020204" pitchFamily="34" charset="0"/>
              <a:buNone/>
            </a:pPr>
            <a:endParaRPr lang="en-US" altLang="en-US" sz="3200"/>
          </a:p>
          <a:p>
            <a:pPr marL="0" indent="0" algn="ctr">
              <a:buFont typeface="Arial" panose="020B0604020202020204" pitchFamily="34" charset="0"/>
              <a:buNone/>
            </a:pPr>
            <a:r>
              <a:rPr lang="en-US" altLang="en-US" sz="3200"/>
              <a:t>Cyberbullying is defined as </a:t>
            </a:r>
          </a:p>
          <a:p>
            <a:pPr marL="0" indent="0" algn="ctr">
              <a:buFont typeface="Arial" panose="020B0604020202020204" pitchFamily="34" charset="0"/>
              <a:buNone/>
            </a:pPr>
            <a:r>
              <a:rPr lang="en-US" altLang="en-US" sz="3200"/>
              <a:t>“willful and repeated harm inflicted </a:t>
            </a:r>
          </a:p>
          <a:p>
            <a:pPr marL="0" indent="0" algn="ctr">
              <a:buFont typeface="Arial" panose="020B0604020202020204" pitchFamily="34" charset="0"/>
              <a:buNone/>
            </a:pPr>
            <a:r>
              <a:rPr lang="en-US" altLang="en-US" sz="3200"/>
              <a:t>through the use of </a:t>
            </a:r>
            <a:r>
              <a:rPr lang="en-US" altLang="en-US" sz="3200" b="1">
                <a:solidFill>
                  <a:srgbClr val="F15C32"/>
                </a:solidFill>
              </a:rPr>
              <a:t>computers, </a:t>
            </a:r>
          </a:p>
          <a:p>
            <a:pPr marL="0" indent="0" algn="ctr">
              <a:buFont typeface="Arial" panose="020B0604020202020204" pitchFamily="34" charset="0"/>
              <a:buNone/>
            </a:pPr>
            <a:r>
              <a:rPr lang="en-US" altLang="en-US" sz="3200" b="1">
                <a:solidFill>
                  <a:srgbClr val="F15C32"/>
                </a:solidFill>
              </a:rPr>
              <a:t>cell phones, and other electronic devices</a:t>
            </a:r>
            <a:r>
              <a:rPr lang="en-US" altLang="en-US" sz="3200"/>
              <a:t>” </a:t>
            </a:r>
          </a:p>
          <a:p>
            <a:pPr marL="0" indent="0" algn="ctr">
              <a:buFont typeface="Arial" panose="020B0604020202020204" pitchFamily="34" charset="0"/>
              <a:buNone/>
            </a:pPr>
            <a:r>
              <a:rPr lang="en-US" altLang="en-US" sz="3200"/>
              <a:t>(</a:t>
            </a:r>
            <a:r>
              <a:rPr lang="en-US" altLang="en-US" sz="3200">
                <a:hlinkClick r:id="rId3"/>
              </a:rPr>
              <a:t>Hinduja &amp; Patchin, 2021 </a:t>
            </a:r>
            <a:r>
              <a:rPr lang="en-US" altLang="en-US" sz="320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F15F6108-DD66-E77B-67BB-B82F20CF52AF}"/>
              </a:ext>
            </a:extLst>
          </p:cNvPr>
          <p:cNvSpPr>
            <a:spLocks noGrp="1"/>
          </p:cNvSpPr>
          <p:nvPr>
            <p:ph type="title"/>
          </p:nvPr>
        </p:nvSpPr>
        <p:spPr>
          <a:xfrm>
            <a:off x="187325" y="284163"/>
            <a:ext cx="8793163" cy="1325562"/>
          </a:xfrm>
        </p:spPr>
        <p:txBody>
          <a:bodyPr/>
          <a:lstStyle/>
          <a:p>
            <a:pPr algn="ctr"/>
            <a:r>
              <a:rPr lang="en-US" altLang="en-US" b="1">
                <a:solidFill>
                  <a:schemeClr val="bg1"/>
                </a:solidFill>
              </a:rPr>
              <a:t>Online vs. Offline Bullying</a:t>
            </a:r>
          </a:p>
        </p:txBody>
      </p:sp>
      <p:sp>
        <p:nvSpPr>
          <p:cNvPr id="21507" name="Content Placeholder 2">
            <a:extLst>
              <a:ext uri="{FF2B5EF4-FFF2-40B4-BE49-F238E27FC236}">
                <a16:creationId xmlns:a16="http://schemas.microsoft.com/office/drawing/2014/main" id="{CFEA45E0-BDEF-3B72-5543-28CF50479EB3}"/>
              </a:ext>
            </a:extLst>
          </p:cNvPr>
          <p:cNvSpPr>
            <a:spLocks noGrp="1"/>
          </p:cNvSpPr>
          <p:nvPr>
            <p:ph idx="1"/>
          </p:nvPr>
        </p:nvSpPr>
        <p:spPr>
          <a:xfrm>
            <a:off x="457200" y="1741488"/>
            <a:ext cx="7931150" cy="4114800"/>
          </a:xfrm>
          <a:ln w="12700">
            <a:solidFill>
              <a:srgbClr val="F15C32"/>
            </a:solidFill>
            <a:miter lim="800000"/>
            <a:headEnd/>
            <a:tailEnd/>
          </a:ln>
        </p:spPr>
        <p:txBody>
          <a:bodyPr/>
          <a:lstStyle/>
          <a:p>
            <a:pPr marL="0" indent="0" algn="ctr">
              <a:buFont typeface="Arial" panose="020B0604020202020204" pitchFamily="34" charset="0"/>
              <a:buNone/>
            </a:pPr>
            <a:endParaRPr lang="en-US" altLang="en-US" sz="1800"/>
          </a:p>
          <a:p>
            <a:pPr marL="0" indent="0" algn="ctr">
              <a:buFont typeface="Arial" panose="020B0604020202020204" pitchFamily="34" charset="0"/>
              <a:buNone/>
            </a:pPr>
            <a:r>
              <a:rPr lang="en-US" altLang="en-US" sz="3200"/>
              <a:t>Recently a student shared </a:t>
            </a:r>
            <a:br>
              <a:rPr lang="en-US" altLang="en-US" sz="3200"/>
            </a:br>
            <a:r>
              <a:rPr lang="en-US" altLang="en-US" sz="3200"/>
              <a:t>“</a:t>
            </a:r>
            <a:r>
              <a:rPr lang="en-US" altLang="en-US" sz="3200" i="1"/>
              <a:t>that all bullying hurts, whether in person or through technology</a:t>
            </a:r>
            <a:r>
              <a:rPr lang="en-US" altLang="en-US" sz="3200"/>
              <a:t>.”</a:t>
            </a:r>
          </a:p>
          <a:p>
            <a:pPr marL="0" indent="0" algn="ctr">
              <a:buFont typeface="Arial" panose="020B0604020202020204" pitchFamily="34" charset="0"/>
              <a:buNone/>
            </a:pPr>
            <a:endParaRPr lang="en-US" altLang="en-US" sz="1400"/>
          </a:p>
          <a:p>
            <a:pPr marL="0" indent="0" algn="ctr">
              <a:buFont typeface="Arial" panose="020B0604020202020204" pitchFamily="34" charset="0"/>
              <a:buNone/>
            </a:pPr>
            <a:r>
              <a:rPr lang="en-US" altLang="en-US" sz="3200"/>
              <a:t>Bullying in all forms is emotionally </a:t>
            </a:r>
            <a:br>
              <a:rPr lang="en-US" altLang="en-US" sz="3200"/>
            </a:br>
            <a:r>
              <a:rPr lang="en-US" altLang="en-US" sz="3200"/>
              <a:t>damaging, but there are some </a:t>
            </a:r>
            <a:br>
              <a:rPr lang="en-US" altLang="en-US" sz="3200"/>
            </a:br>
            <a:r>
              <a:rPr lang="en-US" altLang="en-US" sz="3200"/>
              <a:t>key differences when someone is bullied through the use of technology.</a:t>
            </a:r>
          </a:p>
          <a:p>
            <a:pPr marL="0" indent="0" algn="ctr">
              <a:buFont typeface="Arial" panose="020B0604020202020204" pitchFamily="34" charset="0"/>
              <a:buNone/>
            </a:pPr>
            <a:endParaRPr lang="en-US" altLang="en-US" sz="3200"/>
          </a:p>
          <a:p>
            <a:pPr marL="0" indent="0" algn="ctr">
              <a:buFont typeface="Arial" panose="020B0604020202020204" pitchFamily="34" charset="0"/>
              <a:buNone/>
            </a:pPr>
            <a:endParaRPr lang="en-US" altLang="en-US" sz="3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C7C1134A-946F-51C8-C560-857A4ECE06F3}"/>
              </a:ext>
            </a:extLst>
          </p:cNvPr>
          <p:cNvSpPr>
            <a:spLocks noGrp="1"/>
          </p:cNvSpPr>
          <p:nvPr>
            <p:ph type="title"/>
          </p:nvPr>
        </p:nvSpPr>
        <p:spPr>
          <a:xfrm>
            <a:off x="628650" y="222250"/>
            <a:ext cx="7886700" cy="1325563"/>
          </a:xfrm>
        </p:spPr>
        <p:txBody>
          <a:bodyPr/>
          <a:lstStyle/>
          <a:p>
            <a:pPr algn="ctr"/>
            <a:r>
              <a:rPr lang="en-US" altLang="en-US" b="1">
                <a:solidFill>
                  <a:schemeClr val="bg1"/>
                </a:solidFill>
              </a:rPr>
              <a:t>Are You Being Cyberbullied?</a:t>
            </a:r>
          </a:p>
        </p:txBody>
      </p:sp>
      <p:sp>
        <p:nvSpPr>
          <p:cNvPr id="23555" name="Content Placeholder 2">
            <a:extLst>
              <a:ext uri="{FF2B5EF4-FFF2-40B4-BE49-F238E27FC236}">
                <a16:creationId xmlns:a16="http://schemas.microsoft.com/office/drawing/2014/main" id="{E37708C6-6250-422C-F7DA-AC28CA0A261F}"/>
              </a:ext>
            </a:extLst>
          </p:cNvPr>
          <p:cNvSpPr>
            <a:spLocks noGrp="1"/>
          </p:cNvSpPr>
          <p:nvPr>
            <p:ph idx="1"/>
          </p:nvPr>
        </p:nvSpPr>
        <p:spPr>
          <a:xfrm>
            <a:off x="290513" y="2082800"/>
            <a:ext cx="8561387" cy="3340100"/>
          </a:xfrm>
          <a:ln w="12700">
            <a:solidFill>
              <a:srgbClr val="F15C32"/>
            </a:solidFill>
            <a:miter lim="800000"/>
            <a:headEnd/>
            <a:tailEnd/>
          </a:ln>
        </p:spPr>
        <p:txBody>
          <a:bodyPr/>
          <a:lstStyle/>
          <a:p>
            <a:pPr marL="0" indent="0" algn="ctr">
              <a:buFont typeface="Arial" panose="020B0604020202020204" pitchFamily="34" charset="0"/>
              <a:buNone/>
            </a:pPr>
            <a:endParaRPr lang="en-US" altLang="en-US"/>
          </a:p>
          <a:p>
            <a:pPr marL="0" indent="0" algn="ctr">
              <a:buFont typeface="Arial" panose="020B0604020202020204" pitchFamily="34" charset="0"/>
              <a:buNone/>
            </a:pPr>
            <a:r>
              <a:rPr lang="en-US" altLang="en-US"/>
              <a:t>“</a:t>
            </a:r>
            <a:r>
              <a:rPr lang="en-US" altLang="en-US" i="1"/>
              <a:t>When I share a photo online, sometimes other kids post really mean comments </a:t>
            </a:r>
            <a:r>
              <a:rPr lang="en-US" altLang="en-US"/>
              <a:t>.” -Jenny, 7th grade </a:t>
            </a:r>
          </a:p>
          <a:p>
            <a:pPr marL="0" indent="0" algn="ctr">
              <a:buFont typeface="Arial" panose="020B0604020202020204" pitchFamily="34" charset="0"/>
              <a:buNone/>
            </a:pPr>
            <a:endParaRPr lang="en-US" altLang="en-US" sz="1200"/>
          </a:p>
          <a:p>
            <a:pPr marL="0" indent="0" algn="ctr">
              <a:buFont typeface="Arial" panose="020B0604020202020204" pitchFamily="34" charset="0"/>
              <a:buNone/>
            </a:pPr>
            <a:r>
              <a:rPr lang="en-US" altLang="en-US"/>
              <a:t>Ever feel like this only happens to you? </a:t>
            </a:r>
            <a:r>
              <a:rPr lang="en-US" altLang="en-US" b="1">
                <a:solidFill>
                  <a:srgbClr val="F15C32"/>
                </a:solidFill>
              </a:rPr>
              <a:t>It doesn’t.</a:t>
            </a:r>
          </a:p>
          <a:p>
            <a:pPr marL="0" indent="0" algn="ctr">
              <a:buFont typeface="Arial" panose="020B0604020202020204" pitchFamily="34" charset="0"/>
              <a:buNone/>
            </a:pPr>
            <a:r>
              <a:rPr lang="en-US" altLang="en-US" sz="4000" b="1">
                <a:solidFill>
                  <a:srgbClr val="F15C32"/>
                </a:solidFill>
              </a:rPr>
              <a:t>KNOW THAT YOU ARE NOT ALONE</a:t>
            </a:r>
            <a:r>
              <a:rPr lang="en-US" altLang="en-US" sz="4000">
                <a:solidFill>
                  <a:srgbClr val="F15C32"/>
                </a:solidFill>
              </a:rPr>
              <a:t>!</a:t>
            </a:r>
          </a:p>
          <a:p>
            <a:pPr marL="0" indent="0" algn="ctr">
              <a:buFont typeface="Arial" panose="020B0604020202020204" pitchFamily="34" charset="0"/>
              <a:buNone/>
            </a:pPr>
            <a:endParaRPr lang="en-US" altLang="en-US" sz="4000">
              <a:solidFill>
                <a:srgbClr val="F15C3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BB2065AC-603B-8C53-4DA9-FB92492CF0AC}"/>
              </a:ext>
            </a:extLst>
          </p:cNvPr>
          <p:cNvSpPr>
            <a:spLocks noGrp="1"/>
          </p:cNvSpPr>
          <p:nvPr>
            <p:ph type="title"/>
          </p:nvPr>
        </p:nvSpPr>
        <p:spPr>
          <a:xfrm>
            <a:off x="628650" y="222250"/>
            <a:ext cx="7886700" cy="1325563"/>
          </a:xfrm>
        </p:spPr>
        <p:txBody>
          <a:bodyPr/>
          <a:lstStyle/>
          <a:p>
            <a:pPr algn="ctr"/>
            <a:r>
              <a:rPr lang="en-US" altLang="en-US" b="1">
                <a:solidFill>
                  <a:schemeClr val="bg1"/>
                </a:solidFill>
              </a:rPr>
              <a:t>Tell Someone</a:t>
            </a:r>
          </a:p>
        </p:txBody>
      </p:sp>
      <p:sp>
        <p:nvSpPr>
          <p:cNvPr id="25603" name="Content Placeholder 2">
            <a:extLst>
              <a:ext uri="{FF2B5EF4-FFF2-40B4-BE49-F238E27FC236}">
                <a16:creationId xmlns:a16="http://schemas.microsoft.com/office/drawing/2014/main" id="{9C8B9F5B-7776-8235-C44B-DD86A4933D20}"/>
              </a:ext>
            </a:extLst>
          </p:cNvPr>
          <p:cNvSpPr>
            <a:spLocks noGrp="1"/>
          </p:cNvSpPr>
          <p:nvPr>
            <p:ph idx="1"/>
          </p:nvPr>
        </p:nvSpPr>
        <p:spPr>
          <a:ln w="12700">
            <a:solidFill>
              <a:srgbClr val="F15C32"/>
            </a:solidFill>
            <a:miter lim="800000"/>
            <a:headEnd/>
            <a:tailEnd/>
          </a:ln>
        </p:spPr>
        <p:txBody>
          <a:bodyPr/>
          <a:lstStyle/>
          <a:p>
            <a:pPr marL="0" indent="0" algn="ctr">
              <a:buFont typeface="Arial" panose="020B0604020202020204" pitchFamily="34" charset="0"/>
              <a:buNone/>
            </a:pPr>
            <a:endParaRPr lang="en-US" altLang="en-US" sz="3200"/>
          </a:p>
          <a:p>
            <a:pPr marL="0" indent="0" algn="ctr">
              <a:buFont typeface="Arial" panose="020B0604020202020204" pitchFamily="34" charset="0"/>
              <a:buNone/>
            </a:pPr>
            <a:r>
              <a:rPr lang="en-US" altLang="en-US" sz="3200"/>
              <a:t>Question: When should you talk with a parent or another adult about how to handle cyberbullying situations?</a:t>
            </a:r>
          </a:p>
          <a:p>
            <a:pPr marL="0" indent="0" algn="ctr">
              <a:buFont typeface="Arial" panose="020B0604020202020204" pitchFamily="34" charset="0"/>
              <a:buNone/>
            </a:pPr>
            <a:endParaRPr lang="en-US" altLang="en-US" sz="3200"/>
          </a:p>
          <a:p>
            <a:pPr marL="0" indent="0" algn="ctr">
              <a:buFont typeface="Arial" panose="020B0604020202020204" pitchFamily="34" charset="0"/>
              <a:buNone/>
            </a:pPr>
            <a:r>
              <a:rPr lang="en-US" altLang="en-US" sz="3200" b="1">
                <a:solidFill>
                  <a:srgbClr val="F15C32"/>
                </a:solidFill>
              </a:rPr>
              <a:t>Answer: Before they happen!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DADF-9CCB-812C-3672-A10D28DDDABB}"/>
              </a:ext>
            </a:extLst>
          </p:cNvPr>
          <p:cNvSpPr>
            <a:spLocks noGrp="1"/>
          </p:cNvSpPr>
          <p:nvPr>
            <p:ph type="title"/>
          </p:nvPr>
        </p:nvSpPr>
        <p:spPr>
          <a:xfrm>
            <a:off x="258763" y="384175"/>
            <a:ext cx="8732837" cy="1325563"/>
          </a:xfrm>
        </p:spPr>
        <p:txBody>
          <a:bodyPr rtlCol="0">
            <a:normAutofit fontScale="90000"/>
          </a:bodyPr>
          <a:lstStyle/>
          <a:p>
            <a:pPr algn="ctr" eaLnBrk="1" hangingPunct="1">
              <a:lnSpc>
                <a:spcPct val="100000"/>
              </a:lnSpc>
              <a:defRPr/>
            </a:pPr>
            <a:r>
              <a:rPr lang="en-US" altLang="en-US" sz="4900" b="1" dirty="0">
                <a:solidFill>
                  <a:srgbClr val="FFFFFF"/>
                </a:solidFill>
                <a:ea typeface="+mn-ea"/>
                <a:cs typeface="Arial" panose="020B0604020202020204" pitchFamily="34" charset="0"/>
              </a:rPr>
              <a:t>Be A Self-Advocate</a:t>
            </a:r>
            <a:br>
              <a:rPr lang="en-US" altLang="en-US" sz="3600" b="1" dirty="0">
                <a:solidFill>
                  <a:prstClr val="black"/>
                </a:solidFill>
                <a:latin typeface="Times New Roman" panose="02020603050405020304" pitchFamily="18" charset="0"/>
                <a:ea typeface="+mn-ea"/>
                <a:cs typeface="Arial" panose="020B0604020202020204" pitchFamily="34" charset="0"/>
              </a:rPr>
            </a:br>
            <a:endParaRPr lang="en-US" dirty="0">
              <a:ea typeface="+mj-ea"/>
              <a:cs typeface="+mj-cs"/>
            </a:endParaRPr>
          </a:p>
        </p:txBody>
      </p:sp>
      <p:sp>
        <p:nvSpPr>
          <p:cNvPr id="27651" name="TextBox 2">
            <a:extLst>
              <a:ext uri="{FF2B5EF4-FFF2-40B4-BE49-F238E27FC236}">
                <a16:creationId xmlns:a16="http://schemas.microsoft.com/office/drawing/2014/main" id="{2E1C23D3-F735-61FE-FADA-122DF74BB4D6}"/>
              </a:ext>
            </a:extLst>
          </p:cNvPr>
          <p:cNvSpPr txBox="1">
            <a:spLocks noChangeArrowheads="1"/>
          </p:cNvSpPr>
          <p:nvPr/>
        </p:nvSpPr>
        <p:spPr bwMode="auto">
          <a:xfrm>
            <a:off x="404813" y="1844675"/>
            <a:ext cx="8334375" cy="4030663"/>
          </a:xfrm>
          <a:prstGeom prst="rect">
            <a:avLst/>
          </a:prstGeom>
          <a:noFill/>
          <a:ln w="12700">
            <a:solidFill>
              <a:srgbClr val="F15C3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endParaRPr lang="en-US" altLang="en-US" sz="3200" b="1" i="1">
              <a:solidFill>
                <a:srgbClr val="F15C32"/>
              </a:solidFill>
            </a:endParaRPr>
          </a:p>
          <a:p>
            <a:pPr algn="ctr">
              <a:lnSpc>
                <a:spcPct val="100000"/>
              </a:lnSpc>
              <a:spcBef>
                <a:spcPct val="0"/>
              </a:spcBef>
              <a:buFontTx/>
              <a:buNone/>
            </a:pPr>
            <a:r>
              <a:rPr lang="en-US" altLang="en-US" sz="3200" b="1" i="1">
                <a:solidFill>
                  <a:srgbClr val="F15C32"/>
                </a:solidFill>
              </a:rPr>
              <a:t>“Self-Advocate? Seriously, what does that even mean?” </a:t>
            </a:r>
            <a:r>
              <a:rPr lang="en-US" altLang="en-US" sz="3200"/>
              <a:t>-Nick, 6th grade </a:t>
            </a:r>
          </a:p>
          <a:p>
            <a:pPr algn="ctr">
              <a:lnSpc>
                <a:spcPct val="100000"/>
              </a:lnSpc>
              <a:spcBef>
                <a:spcPct val="0"/>
              </a:spcBef>
              <a:buFontTx/>
              <a:buNone/>
            </a:pPr>
            <a:endParaRPr lang="en-US" altLang="en-US" sz="3200"/>
          </a:p>
          <a:p>
            <a:pPr algn="ctr">
              <a:lnSpc>
                <a:spcPct val="100000"/>
              </a:lnSpc>
              <a:spcBef>
                <a:spcPct val="0"/>
              </a:spcBef>
              <a:buFontTx/>
              <a:buNone/>
            </a:pPr>
            <a:r>
              <a:rPr lang="en-US" altLang="en-US" sz="3200"/>
              <a:t>Being a “self-advocate” means speaking up for yourself, telling people what you need, and taking action. </a:t>
            </a:r>
          </a:p>
          <a:p>
            <a:pPr algn="ctr">
              <a:lnSpc>
                <a:spcPct val="100000"/>
              </a:lnSpc>
              <a:spcBef>
                <a:spcPct val="0"/>
              </a:spcBef>
              <a:buFontTx/>
              <a:buNone/>
            </a:pPr>
            <a:endParaRPr lang="en-US" altLang="en-US" sz="3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A82D0676-B826-3590-3543-2E0960E6C8EA}"/>
              </a:ext>
            </a:extLst>
          </p:cNvPr>
          <p:cNvSpPr>
            <a:spLocks noGrp="1"/>
          </p:cNvSpPr>
          <p:nvPr>
            <p:ph type="title"/>
          </p:nvPr>
        </p:nvSpPr>
        <p:spPr>
          <a:xfrm>
            <a:off x="628650" y="222250"/>
            <a:ext cx="7886700" cy="1325563"/>
          </a:xfrm>
        </p:spPr>
        <p:txBody>
          <a:bodyPr/>
          <a:lstStyle/>
          <a:p>
            <a:pPr algn="ctr"/>
            <a:r>
              <a:rPr lang="en-US" altLang="en-US" b="1">
                <a:solidFill>
                  <a:schemeClr val="bg1"/>
                </a:solidFill>
              </a:rPr>
              <a:t> Take steps to </a:t>
            </a:r>
            <a:br>
              <a:rPr lang="en-US" altLang="en-US" b="1">
                <a:solidFill>
                  <a:schemeClr val="bg1"/>
                </a:solidFill>
              </a:rPr>
            </a:br>
            <a:r>
              <a:rPr lang="en-US" altLang="en-US" b="1">
                <a:solidFill>
                  <a:schemeClr val="bg1"/>
                </a:solidFill>
              </a:rPr>
              <a:t>protect yourself</a:t>
            </a:r>
          </a:p>
        </p:txBody>
      </p:sp>
      <p:sp>
        <p:nvSpPr>
          <p:cNvPr id="29699" name="TextBox 2">
            <a:extLst>
              <a:ext uri="{FF2B5EF4-FFF2-40B4-BE49-F238E27FC236}">
                <a16:creationId xmlns:a16="http://schemas.microsoft.com/office/drawing/2014/main" id="{9280FAE0-9813-0983-C133-C5763CEAAFED}"/>
              </a:ext>
            </a:extLst>
          </p:cNvPr>
          <p:cNvSpPr txBox="1">
            <a:spLocks noChangeArrowheads="1"/>
          </p:cNvSpPr>
          <p:nvPr/>
        </p:nvSpPr>
        <p:spPr bwMode="auto">
          <a:xfrm>
            <a:off x="404813" y="2505075"/>
            <a:ext cx="8334375" cy="2554288"/>
          </a:xfrm>
          <a:prstGeom prst="rect">
            <a:avLst/>
          </a:prstGeom>
          <a:noFill/>
          <a:ln w="12700">
            <a:solidFill>
              <a:srgbClr val="F15C3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endParaRPr lang="en-US" altLang="en-US" sz="3200" b="1" i="1">
              <a:solidFill>
                <a:srgbClr val="F15C32"/>
              </a:solidFill>
            </a:endParaRPr>
          </a:p>
          <a:p>
            <a:pPr algn="ctr">
              <a:lnSpc>
                <a:spcPct val="100000"/>
              </a:lnSpc>
              <a:spcBef>
                <a:spcPct val="0"/>
              </a:spcBef>
              <a:buFontTx/>
              <a:buNone/>
            </a:pPr>
            <a:r>
              <a:rPr lang="en-US" altLang="en-US" sz="3200" b="1" i="1">
                <a:solidFill>
                  <a:srgbClr val="F15C32"/>
                </a:solidFill>
              </a:rPr>
              <a:t>Most social media sites care about your safety. They offer SAFETY CENTERS which share ideas for how to report, block, and remove content.</a:t>
            </a:r>
            <a:r>
              <a:rPr lang="en-US" altLang="en-US" sz="3200"/>
              <a:t> </a:t>
            </a:r>
          </a:p>
          <a:p>
            <a:pPr algn="ctr">
              <a:lnSpc>
                <a:spcPct val="100000"/>
              </a:lnSpc>
              <a:spcBef>
                <a:spcPct val="0"/>
              </a:spcBef>
              <a:buFontTx/>
              <a:buNone/>
            </a:pPr>
            <a:endParaRPr lang="en-US" altLang="en-US" sz="3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9EE4BD8D-2196-7C72-DA8D-24DF73859068}"/>
              </a:ext>
            </a:extLst>
          </p:cNvPr>
          <p:cNvSpPr>
            <a:spLocks noGrp="1"/>
          </p:cNvSpPr>
          <p:nvPr>
            <p:ph type="title"/>
          </p:nvPr>
        </p:nvSpPr>
        <p:spPr>
          <a:xfrm>
            <a:off x="628650" y="222250"/>
            <a:ext cx="7886700" cy="1325563"/>
          </a:xfrm>
        </p:spPr>
        <p:txBody>
          <a:bodyPr/>
          <a:lstStyle/>
          <a:p>
            <a:pPr algn="ctr"/>
            <a:r>
              <a:rPr lang="en-US" altLang="en-US" b="1">
                <a:solidFill>
                  <a:schemeClr val="bg1"/>
                </a:solidFill>
              </a:rPr>
              <a:t>What If I Am the One Bullying?</a:t>
            </a:r>
          </a:p>
        </p:txBody>
      </p:sp>
      <p:sp>
        <p:nvSpPr>
          <p:cNvPr id="31747" name="Content Placeholder 2">
            <a:extLst>
              <a:ext uri="{FF2B5EF4-FFF2-40B4-BE49-F238E27FC236}">
                <a16:creationId xmlns:a16="http://schemas.microsoft.com/office/drawing/2014/main" id="{45C63FC4-6542-4890-6D0F-99348FF82548}"/>
              </a:ext>
            </a:extLst>
          </p:cNvPr>
          <p:cNvSpPr>
            <a:spLocks noGrp="1"/>
          </p:cNvSpPr>
          <p:nvPr>
            <p:ph idx="1"/>
          </p:nvPr>
        </p:nvSpPr>
        <p:spPr>
          <a:ln w="12700">
            <a:solidFill>
              <a:srgbClr val="F15C32"/>
            </a:solidFill>
            <a:miter lim="800000"/>
            <a:headEnd/>
            <a:tailEnd/>
          </a:ln>
        </p:spPr>
        <p:txBody>
          <a:bodyPr/>
          <a:lstStyle/>
          <a:p>
            <a:pPr marL="0" indent="0" algn="ctr">
              <a:buFont typeface="Arial" panose="020B0604020202020204" pitchFamily="34" charset="0"/>
              <a:buNone/>
            </a:pPr>
            <a:endParaRPr lang="en-US" altLang="en-US" sz="1200"/>
          </a:p>
          <a:p>
            <a:pPr marL="0" indent="0" algn="ctr">
              <a:buFont typeface="Arial" panose="020B0604020202020204" pitchFamily="34" charset="0"/>
              <a:buNone/>
            </a:pPr>
            <a:r>
              <a:rPr lang="en-US" altLang="en-US" sz="3200" i="1"/>
              <a:t>What’s so great about hurting or humiliating someone? </a:t>
            </a:r>
            <a:r>
              <a:rPr lang="en-US" altLang="en-US" sz="3200" b="1">
                <a:solidFill>
                  <a:srgbClr val="F15C32"/>
                </a:solidFill>
              </a:rPr>
              <a:t>Nothing.</a:t>
            </a:r>
          </a:p>
          <a:p>
            <a:pPr marL="0" indent="0" algn="ctr">
              <a:buFont typeface="Arial" panose="020B0604020202020204" pitchFamily="34" charset="0"/>
              <a:buNone/>
            </a:pPr>
            <a:endParaRPr lang="en-US" altLang="en-US" sz="1200"/>
          </a:p>
          <a:p>
            <a:pPr marL="0" indent="0" algn="ctr">
              <a:buFont typeface="Arial" panose="020B0604020202020204" pitchFamily="34" charset="0"/>
              <a:buNone/>
            </a:pPr>
            <a:r>
              <a:rPr lang="en-US" altLang="en-US" sz="3200"/>
              <a:t>Negative comments, making fun of someone, excluding others on purpose — it really says more about you than them. And the message it sends is that what you are doing is not very cool.</a:t>
            </a:r>
          </a:p>
          <a:p>
            <a:pPr marL="0" indent="0" algn="ctr">
              <a:buFont typeface="Arial" panose="020B0604020202020204" pitchFamily="34" charset="0"/>
              <a:buNone/>
            </a:pPr>
            <a:endParaRPr lang="en-US" altLang="en-US" sz="1200"/>
          </a:p>
          <a:p>
            <a:pPr marL="0" indent="0" algn="ctr">
              <a:buFont typeface="Arial" panose="020B0604020202020204" pitchFamily="34" charset="0"/>
              <a:buNone/>
            </a:pPr>
            <a:endParaRPr lang="en-US" altLang="en-US" sz="3200"/>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6615</TotalTime>
  <Words>3685</Words>
  <Application>Microsoft Macintosh PowerPoint</Application>
  <PresentationFormat>On-screen Show (4:3)</PresentationFormat>
  <Paragraphs>264</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Open Sans</vt:lpstr>
      <vt:lpstr>Times New Roman</vt:lpstr>
      <vt:lpstr>Office Theme</vt:lpstr>
      <vt:lpstr>PowerPoint Presentation</vt:lpstr>
      <vt:lpstr>Why Cyberbullying Prevention is Important</vt:lpstr>
      <vt:lpstr>Definition of Cyberbullying</vt:lpstr>
      <vt:lpstr>Online vs. Offline Bullying</vt:lpstr>
      <vt:lpstr>Are You Being Cyberbullied?</vt:lpstr>
      <vt:lpstr>Tell Someone</vt:lpstr>
      <vt:lpstr>Be A Self-Advocate </vt:lpstr>
      <vt:lpstr> Take steps to  protect yourself</vt:lpstr>
      <vt:lpstr>What If I Am the One Bullying?</vt:lpstr>
      <vt:lpstr>What If I Witness Bullying?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Bailey Lindgren</dc:creator>
  <cp:lastModifiedBy>Jeff Okerstrom</cp:lastModifiedBy>
  <cp:revision>303</cp:revision>
  <cp:lastPrinted>2017-06-13T19:26:18Z</cp:lastPrinted>
  <dcterms:created xsi:type="dcterms:W3CDTF">2017-02-10T19:20:25Z</dcterms:created>
  <dcterms:modified xsi:type="dcterms:W3CDTF">2023-12-20T19:31:25Z</dcterms:modified>
</cp:coreProperties>
</file>